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CACF0-4771-659D-DE7A-6A776574A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B226B6-64DB-FB98-E81B-C9A49B1E7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EE2CF1-5E0B-AB15-7D5E-6EE3FD4C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88A388-0AC7-B203-D000-6C78997A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D7E5C8-C52C-D9A9-1F15-7C70638E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98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04487-C6F3-BDD8-3C42-4FCAA071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063996-E877-3495-A245-C17100A26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906AFD-38BD-99F8-AC96-E08A400A5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671480-9508-0DD4-5389-063714BBE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7289A-CC8B-F7B2-4903-D9140599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15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675609-4721-3D31-6E57-D4E51C500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53842B-0667-1B6A-98B0-8911CADCE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E3B419-2560-0755-1D51-83038D32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78C563-A756-8460-E5D2-83A072DC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1CE699-4364-EF91-43C5-BA05C541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60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AF6729-774C-46EF-5EFA-CC821A3E0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D49A05-F761-CBA6-4BFC-7C6133F6E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23CD44-9023-9485-8705-BD8BE2798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B997E1-35BD-62A1-3BE3-D9173E94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A0C6A1-CA6E-F390-6897-4E8119E1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60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1800F-F862-2F69-A240-8CDFE8CC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4198CE-6A07-E8ED-6921-0C7C3273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8A58F6-FD74-CDC6-12E1-4691F1EB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173D92-0864-8C54-F744-FAFD3147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FDED85-0E2A-CE40-733E-8C716C965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E8165-D159-77FC-85C1-C7E8219BE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D01FE1-4003-A181-D16B-9FA461624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6ABA7D-4499-71D9-13A7-8B6CD7E67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716A65-D1EB-20F9-A8FA-03CBB76E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8A243E-8BD4-AEEA-A258-5230B999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1C1EE6-A926-2468-A70D-84E171F0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82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7A06E-999B-3CB8-C723-0A8DEB66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DFF373-3569-9FBD-5D19-69E5B6A95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5F3EE3-7ED5-DEAB-7B7A-85339AC5A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38BF8B5-05CB-B23F-83BD-E68C1C6AF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27D18B-E9BA-9498-1D8D-19C699B7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9FF2613-B9D4-F95A-EB3F-E6AA63DB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96DDC2-799D-D083-941F-F52EF1B89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2DF56E-EA23-57FE-D5F6-AC45568E7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87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76ABD-9213-8ED2-B60F-E1F24B9B1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6E0024-D71C-453F-0765-45CF3910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C38FA4-CFDC-C8FE-D32B-DDF28B12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AD9FE7-211C-A8F3-AF2F-9C7D5748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03F8D0-4121-6E64-5538-FBCAE40C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F4716FD-71EF-DB7C-7637-C9723BAE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D2D7C7-D55D-88D6-F509-63204545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28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C9893-607C-761C-6443-E3ADAEC9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79F43-E65C-10AB-64C6-74DCA9C3B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70497E-F255-A6D0-17A6-2D3B4DB3B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CFFD49-EC6E-5CB0-9886-BE52984C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66FC0A-9A2C-0E50-F52C-C6025EA3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0399DD-4426-B50D-460C-9C2F386B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69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2D464-02F3-AF13-595A-2DABF64F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C1A5CE9-1AEA-864C-4F92-F00B806A6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AF3A22-1F96-0329-687C-1EA5A3499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AD8950-9C92-EE5D-C744-66DC6FA3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D966EE-4973-F492-40AF-E819DB0DA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6E7707-464A-9DC2-C061-493012F4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58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902744-B3F0-DAE4-8445-11700AE0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52F62A-3102-F8ED-7618-24D620BEA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AD1113-121A-713F-76F2-CF464BFB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B9F749-F87C-BE09-5E46-9EE9EA87F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58FBE4-533C-64E3-C895-A813886C5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08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DEF71A3-DD9A-8999-04F6-EECD5EE12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2008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6EDA873-612B-6227-C1D2-737E03894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3488" y="0"/>
            <a:ext cx="6188512" cy="278185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F4E0CC5-5E00-2735-812E-E6A0C822FA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1908" y="2788018"/>
            <a:ext cx="6072008" cy="203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381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0AA5378-FE87-1932-CFD0-88A4C6596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19" y="88490"/>
            <a:ext cx="5843766" cy="475046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30A49E1-F15A-2C41-B82D-A181467E2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88490"/>
            <a:ext cx="5774286" cy="608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348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3D14C-CFD5-A3AB-5305-644261BFB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A1D9E3C-3167-F0DF-B8EC-77BE79A88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3" y="157316"/>
            <a:ext cx="5589639" cy="372642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F621363-953B-69FA-353F-2EC019E35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639" y="157316"/>
            <a:ext cx="6179574" cy="2358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736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C9813-53E2-D311-1DE5-AEDC8BB05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564923E-6DF8-10EC-FD4A-105CCD55F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53472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15E5FAA-C53C-148A-859B-2C8F581AE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4956716" cy="575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409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118F2-2F87-87DA-91D2-22A27EF56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03EE256-439D-CC3D-7323-FB1E1F4B9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07" y="255639"/>
            <a:ext cx="4398825" cy="592885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ED0874C-7C79-5D20-1AC7-3ED7E11EC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5469" y="255639"/>
            <a:ext cx="4627818" cy="634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41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00191-FB0F-3EA0-DE81-884167AD4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361B30B-0796-9585-4B35-872B77BDA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55" y="137077"/>
            <a:ext cx="5364513" cy="153652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F0C0C1D-A1D0-16D5-2DA5-4C2EBCE63E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504"/>
          <a:stretch>
            <a:fillRect/>
          </a:stretch>
        </p:blipFill>
        <p:spPr>
          <a:xfrm>
            <a:off x="0" y="1337187"/>
            <a:ext cx="4927614" cy="552081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2C3227C-E11F-B617-314B-7D84AA52E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1741" y="7374"/>
            <a:ext cx="43672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990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7FBC9-DFE9-5FDC-DE22-9AAA38EA2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DB3D696-20ED-8547-D2EC-08395F54F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76980"/>
            <a:ext cx="4255149" cy="469981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E326551-4C7B-BE41-28B1-80F6759AC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5726" y="0"/>
            <a:ext cx="44879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71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170AD-F121-7F93-4E56-9E8CC7051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3321059-9CC2-AE3A-B6EC-280DB5733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29" y="163869"/>
            <a:ext cx="4906863" cy="435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423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Fiani</dc:creator>
  <cp:lastModifiedBy>Felipe Fiani</cp:lastModifiedBy>
  <cp:revision>2</cp:revision>
  <dcterms:created xsi:type="dcterms:W3CDTF">2026-03-04T22:13:56Z</dcterms:created>
  <dcterms:modified xsi:type="dcterms:W3CDTF">2026-03-04T22:23:46Z</dcterms:modified>
</cp:coreProperties>
</file>