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C9674-77EF-ADB4-C720-DEB6B6E4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A2B772C-3FE4-3A2B-C0D3-EB66EA881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95" y="138243"/>
            <a:ext cx="5515745" cy="85737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637BD36-4029-94EE-615D-093E398FA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544" y="205740"/>
            <a:ext cx="4654498" cy="64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34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87238-E976-990B-94BC-2B80E4E3B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A695139-A426-63E2-CB09-D90E29A31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567"/>
            <a:ext cx="5649113" cy="16385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F631A87-79AE-5AF1-957B-C379D52C4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9369"/>
            <a:ext cx="5620534" cy="24768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A5AB2A5-9B5F-A76E-6B9D-1D62021F8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8" y="4063298"/>
            <a:ext cx="5591955" cy="20672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3E9AA39-FBDA-7A57-3E5A-B8B0EBB7DA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5670" y="122567"/>
            <a:ext cx="5639587" cy="382005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A0180F6-C00D-5F79-15DE-EED281610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0279" y="4063298"/>
            <a:ext cx="5630061" cy="24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2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D34D3-6481-F93A-DF70-7E003B6D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873DEDD-572A-A30D-0DB3-A24633881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3" y="110986"/>
            <a:ext cx="5763429" cy="10764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4C8658D-1D7F-94EF-D67C-C420FE808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61" y="1048565"/>
            <a:ext cx="5677692" cy="23530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B53FC5B-D50A-A0A1-B0AD-1195D0FCDB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21"/>
          <a:stretch>
            <a:fillRect/>
          </a:stretch>
        </p:blipFill>
        <p:spPr>
          <a:xfrm>
            <a:off x="6096000" y="110985"/>
            <a:ext cx="5763429" cy="644217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9288C67-BF51-50E4-2768-17D830EEB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61" y="3530763"/>
            <a:ext cx="5372850" cy="29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0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93B30-016F-7F48-8D4D-CA004B0A1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23FB11-80CC-B5A1-F39B-D05692472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2" y="40907"/>
            <a:ext cx="5582429" cy="16861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88CDBC6-F775-5AFB-5D35-37C564058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0" y="1727067"/>
            <a:ext cx="5677692" cy="35914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FB3790B-B66A-9CF5-8658-5232C4240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232" y="40907"/>
            <a:ext cx="5763429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7048D-E622-72C0-FABD-EB03C8621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08E5C1-9572-793E-B0F7-C1FA13BF7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87219" cy="393437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42E031-D2EC-0490-4BBE-9FC5D92FE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4374"/>
            <a:ext cx="5687219" cy="147658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885CBA7-8F08-80F3-8AE2-B4AB61F8E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219" y="0"/>
            <a:ext cx="5839640" cy="41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50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F5FF7-14B5-FDA8-3EC0-4D56D84F3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CDE339-ADF8-6558-9952-A5326057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3" y="176578"/>
            <a:ext cx="5582429" cy="481079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F89492F-3970-DA0C-30E4-6EC85296E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462" y="176578"/>
            <a:ext cx="5772956" cy="640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0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73C72-69B2-5BEA-28F1-A6DE8DE6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E28057-6825-4141-16DE-C9EB6652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0" y="199724"/>
            <a:ext cx="4988447" cy="64585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073F200-ED14-58E8-43F4-4160416A8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403" y="199724"/>
            <a:ext cx="5630061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98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1FAA6-7C7A-EEF7-40F9-CFB31059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9DD90F2-10BC-C73E-C68D-F96B77E8A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76" y="0"/>
            <a:ext cx="5086417" cy="39463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AD436E4-85A6-47FB-1488-F3936D4DF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133" y="110107"/>
            <a:ext cx="5649113" cy="405821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F88D2F-F848-C839-A4AC-965C669B0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8133" y="4168323"/>
            <a:ext cx="5658640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16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6FC76-6A0D-6B00-B170-DD445230B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A6363F-1B6D-5FA2-35A2-87325D6F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712"/>
            <a:ext cx="5744377" cy="197195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6AB3F4A-8C63-9C7B-F9A6-9128A4B71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5662"/>
            <a:ext cx="5687219" cy="37152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5C130D-1BE0-8025-D80D-3C2F9F47B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7" y="5800930"/>
            <a:ext cx="5630061" cy="59063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814C377-A6FF-DC79-9797-A650F28B1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112" y="113712"/>
            <a:ext cx="5668166" cy="31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64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7</cp:revision>
  <dcterms:created xsi:type="dcterms:W3CDTF">2026-03-04T22:13:56Z</dcterms:created>
  <dcterms:modified xsi:type="dcterms:W3CDTF">2026-05-25T03:21:08Z</dcterms:modified>
</cp:coreProperties>
</file>