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7" r:id="rId13"/>
    <p:sldId id="272" r:id="rId14"/>
    <p:sldId id="273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C60E0-2183-00F5-78A1-53B5EED30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F5AFB1A-D024-6974-7515-3124FF776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02" y="0"/>
            <a:ext cx="5600700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8A04F24-FE74-DD89-C16D-4E46BD982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9642" y="93064"/>
            <a:ext cx="5953956" cy="40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19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721C0-FCFB-3CE7-5626-8A84F3249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95F9A49-F4C8-7104-2B63-F7AF1207D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30" y="149173"/>
            <a:ext cx="5361572" cy="526985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BC70337-7E8B-EFEE-351F-8FBC29BC9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218" y="149173"/>
            <a:ext cx="6547952" cy="29204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5AADB6B-F7F7-0704-6F4A-B31B4FA38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218" y="441218"/>
            <a:ext cx="5382376" cy="12765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22E8B31-8185-B524-B6A2-0A3F1A770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7218" y="1794769"/>
            <a:ext cx="6115904" cy="132416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6A23B5D-9F09-3576-6ABD-1AB05151BB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8402" y="3118929"/>
            <a:ext cx="6096851" cy="30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0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586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85B21-4C46-4F2A-94D6-BD6F46504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5A8DF7B-6843-B17F-6F31-BB242872A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0" y="212947"/>
            <a:ext cx="6106377" cy="161947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51C3CFB-07B0-A192-3BD6-05216C2BC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0" y="1832423"/>
            <a:ext cx="6106377" cy="491558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293D41E-9AE7-661E-0500-0D48BFAD7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109991"/>
            <a:ext cx="5955476" cy="559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69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244BA-7CDF-FFED-B7EB-F3474DFF3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92272A5-FCD9-0C17-7961-5087B21C1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11" y="84311"/>
            <a:ext cx="6068272" cy="372479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F481987-8730-1574-012D-CEFD3C003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1" y="3895139"/>
            <a:ext cx="6144482" cy="264832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09C3524-6CE9-465C-47E8-80431B54F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183" y="84312"/>
            <a:ext cx="5755906" cy="127611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CDB496B-C88F-92AC-B182-34EFD64FA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2183" y="1360428"/>
            <a:ext cx="5493208" cy="414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09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6F991-CDB2-CDAC-0A69-29F7AB988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DC4F75E-75F0-0AE2-68DE-DC7F6C3DB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16" y="161469"/>
            <a:ext cx="6154009" cy="653506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6478DBE-08EE-D77E-8747-B8653BFCE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1470"/>
            <a:ext cx="5791200" cy="204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3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75DD276-AF6B-0B4E-ABA8-D1910BA96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9" y="0"/>
            <a:ext cx="5818629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15F81FB-8659-B854-DDA8-76BFAD4C5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498" y="0"/>
            <a:ext cx="6011114" cy="10955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11CDD1F-B9EA-8301-10AB-CC1DF6062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498" y="1049808"/>
            <a:ext cx="6049219" cy="411537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9883F50-79B2-5DFC-A419-15ED4901B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366" y="4965112"/>
            <a:ext cx="5963482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D07AD-38FF-25F7-5585-25E03E72A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700D09C-FE8B-49D3-E559-4CB68A417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2" y="0"/>
            <a:ext cx="6001588" cy="122889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B05D30F-890E-18D8-5AE4-B031A4D67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8896"/>
            <a:ext cx="6239746" cy="28674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BD65971-CDE0-9A83-0135-A0F6DA4FE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4675" y="101669"/>
            <a:ext cx="6087325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59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59FE2-7B0C-E096-16F0-FADCD60D0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A87920E-769C-3681-B75C-4E03D6207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30114" cy="331516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6A830BD-30D2-B6E9-2819-959B95CE2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991" y="82121"/>
            <a:ext cx="6154009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85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00E51-E656-5089-4CE2-89E91ABF4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3BD983E-6216-C728-7F99-36D0F056C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" y="0"/>
            <a:ext cx="6039693" cy="61825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48D11C8-AA1A-39F5-8169-9B593AD4D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789" y="84539"/>
            <a:ext cx="6115904" cy="191479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A1A393C-16D5-87A1-BA57-E32B6B762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254" y="1999331"/>
            <a:ext cx="6239746" cy="36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4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993A5-1F5A-06A2-FE46-FDA144737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559D2A-80D1-3E77-60F3-F76168E21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9" y="88100"/>
            <a:ext cx="5544324" cy="26006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42471D7-E495-33EA-42E3-BAF281154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9" y="2688788"/>
            <a:ext cx="4639322" cy="260068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075C20F-0EC4-51B9-5240-785B5EE5E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915" y="88100"/>
            <a:ext cx="6496336" cy="51695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4B81FB3-529E-D885-A970-25D99F195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4512" y="807338"/>
            <a:ext cx="1038370" cy="116221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840D611-93FB-0D79-784A-D0F1FCEC06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237" y="2171838"/>
            <a:ext cx="4548920" cy="222684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5F8D191-4406-45CD-2FAC-65DB2C203A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9237" y="4600972"/>
            <a:ext cx="4110200" cy="215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97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52868-B94C-2A1C-CE6C-52B557739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04860D0-37B7-ED92-DFD8-CE6498C66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66" y="69626"/>
            <a:ext cx="5058481" cy="367716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1986133-2366-3F74-0BF9-F8CBF3CF7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66" y="3822967"/>
            <a:ext cx="4171952" cy="28329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020BC29-D0FD-3F78-16B9-719A41962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023" y="31437"/>
            <a:ext cx="6087325" cy="5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02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3AA3F-0ABB-60EC-0B83-36B75195C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A2C3022-7CBD-0E1D-0338-67F04FAB4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34" y="0"/>
            <a:ext cx="6049219" cy="42296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240B9BA-6EAC-89EA-8D3D-90A454DC1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049" y="85371"/>
            <a:ext cx="5307569" cy="498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74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06C2C-E341-A84E-CC99-11A746B25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D4C9713-EC90-3393-B863-7F037EEDC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7" y="211756"/>
            <a:ext cx="5600399" cy="416773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ED74784-F8F7-66DC-E9A1-0A1D15048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7" y="4379495"/>
            <a:ext cx="5600399" cy="14217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B076532-76B2-675A-C583-B214360DB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4689" y="294654"/>
            <a:ext cx="6068272" cy="530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519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10</cp:revision>
  <dcterms:created xsi:type="dcterms:W3CDTF">2026-03-04T22:13:56Z</dcterms:created>
  <dcterms:modified xsi:type="dcterms:W3CDTF">2026-08-11T02:13:08Z</dcterms:modified>
</cp:coreProperties>
</file>