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6" r:id="rId3"/>
    <p:sldId id="257" r:id="rId4"/>
    <p:sldId id="258" r:id="rId5"/>
    <p:sldId id="259" r:id="rId6"/>
    <p:sldId id="260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192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ECACF0-4771-659D-DE7A-6A776574A8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5B226B6-64DB-FB98-E81B-C9A49B1E75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2EE2CF1-5E0B-AB15-7D5E-6EE3FD4CD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B88A388-0AC7-B203-D000-6C78997AD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BD7E5C8-C52C-D9A9-1F15-7C70638E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9983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B04487-C6F3-BDD8-3C42-4FCAA0711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6063996-E877-3495-A245-C17100A26C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C906AFD-38BD-99F8-AC96-E08A400A59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9671480-9508-0DD4-5389-063714BBE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B87289A-CC8B-F7B2-4903-D91405997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7151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0675609-4721-3D31-6E57-D4E51C500A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853842B-0667-1B6A-98B0-8911CADCEE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3E3B419-2560-0755-1D51-83038D32D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978C563-A756-8460-E5D2-83A072DC7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91CE699-4364-EF91-43C5-BA05C541A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8608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AF6729-774C-46EF-5EFA-CC821A3E0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6D49A05-F761-CBA6-4BFC-7C6133F6E8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923CD44-9023-9485-8705-BD8BE2798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FB997E1-35BD-62A1-3BE3-D9173E947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2A0C6A1-CA6E-F390-6897-4E8119E11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5609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31800F-F862-2F69-A240-8CDFE8CC6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04198CE-6A07-E8ED-6921-0C7C3273C4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68A58F6-FD74-CDC6-12E1-4691F1EBA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2173D92-0864-8C54-F744-FAFD31477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FFDED85-0E2A-CE40-733E-8C716C965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62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CE8165-D159-77FC-85C1-C7E8219BE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0D01FE1-4003-A181-D16B-9FA4616248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F6ABA7D-4499-71D9-13A7-8B6CD7E679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7716A65-D1EB-20F9-A8FA-03CBB76ED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78A243E-8BD4-AEEA-A258-5230B9991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11C1EE6-A926-2468-A70D-84E171F07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9824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27A06E-999B-3CB8-C723-0A8DEB66A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0DFF373-3569-9FBD-5D19-69E5B6A95F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B5F3EE3-7ED5-DEAB-7B7A-85339AC5AC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338BF8B5-05CB-B23F-83BD-E68C1C6AF7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EC27D18B-E9BA-9498-1D8D-19C699B7A9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39FF2613-B9D4-F95A-EB3F-E6AA63DB6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2E96DDC2-799D-D083-941F-F52EF1B89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062DF56E-EA23-57FE-D5F6-AC45568E7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6875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376ABD-9213-8ED2-B60F-E1F24B9B1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86E0024-D71C-453F-0765-45CF3910D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72C38FA4-CFDC-C8FE-D32B-DDF28B12C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3EAD9FE7-211C-A8F3-AF2F-9C7D57480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687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6C03F8D0-4121-6E64-5538-FBCAE40C4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7F4716FD-71EF-DB7C-7637-C9723BAE7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9D2D7C7-D55D-88D6-F509-632045457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1285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0C9893-607C-761C-6443-E3ADAEC95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DD79F43-E65C-10AB-64C6-74DCA9C3B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870497E-F255-A6D0-17A6-2D3B4DB3B9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FCFFD49-EC6E-5CB0-9886-BE52984C2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166FC0A-9A2C-0E50-F52C-C6025EA3A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E0399DD-4426-B50D-460C-9C2F386BE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0697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D2D464-02F3-AF13-595A-2DABF64FD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6C1A5CE9-1AEA-864C-4F92-F00B806A6E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DAF3A22-1F96-0329-687C-1EA5A3499F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9AD8950-9C92-EE5D-C744-66DC6FA3E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3D966EE-4973-F492-40AF-E819DB0DA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76E7707-464A-9DC2-C061-493012F44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2587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0902744-B3F0-DAE4-8445-11700AE05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B52F62A-3102-F8ED-7618-24D620BEA7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0AD1113-121A-713F-76F2-CF464BFB49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F2520C-0F71-417A-AD17-F462381E98BB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0B9F749-F87C-BE09-5E46-9EE9EA87FF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258FBE4-533C-64E3-C895-A813886C5A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1083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85E521-227E-F216-F598-89C779F94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953A2DED-C05E-5278-BF56-4A3217F008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510" y="169597"/>
            <a:ext cx="5630597" cy="5995229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EBED489B-150B-C7E2-DB34-8BF313CD62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6551" y="169597"/>
            <a:ext cx="5956791" cy="5198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781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77B737-E62F-6E5A-258C-A3DDAF777F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47C7F6D2-3210-74EE-78B7-C6D1225615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176" y="128212"/>
            <a:ext cx="5725324" cy="5382376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379E4D70-9D8F-C74F-5C79-61B43484C0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06089"/>
            <a:ext cx="5639587" cy="3905795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E0F5B546-BE84-C834-4C42-C616514908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2976" y="4011884"/>
            <a:ext cx="5534797" cy="2038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349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50084630-EFC2-4D31-D618-F582D03194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215" y="151943"/>
            <a:ext cx="5001323" cy="3277057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D69D4FF6-ECBC-EA66-721B-E5943A48EF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1228" y="151943"/>
            <a:ext cx="5039428" cy="4944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3814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797140-E323-6B94-DBEE-4382317F41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747D5A4D-2A0E-AFC9-59B1-4CBBA599FA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989" y="286827"/>
            <a:ext cx="5235733" cy="4986412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3A255B67-3C9C-1DDE-7737-18D769A58F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86827"/>
            <a:ext cx="5144218" cy="4391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033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EE6FB4-DED3-5B07-2769-45458C606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CFA25705-2803-2207-B988-703F363DEC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628" y="184929"/>
            <a:ext cx="5179448" cy="232401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2438C0EA-C8F4-11D6-267C-168B789560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285" y="2317560"/>
            <a:ext cx="4329547" cy="4386721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5CEAD9CB-5765-D14D-3B83-4010A7EF3B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3078" y="184930"/>
            <a:ext cx="5570562" cy="1881645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7B44337F-E016-F0DC-6ED4-C58433A47F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0207" y="2153792"/>
            <a:ext cx="5963482" cy="1181265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9463C534-B7B6-C59D-CAB4-74D638ADB8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13776" y="3307482"/>
            <a:ext cx="5849166" cy="2314898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2534E16A-416E-7EF8-1B63-F74995A4CCD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09039" y="5622380"/>
            <a:ext cx="5753903" cy="1019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3652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96CCD-C4EB-FA0C-5277-CD27EC7BE3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C7243B54-BB00-7451-B980-F9F05C23BB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35" y="0"/>
            <a:ext cx="5797872" cy="685800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36427DD2-9E03-1A1A-1EAF-B110C93F8F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7607" y="73055"/>
            <a:ext cx="5706271" cy="1028844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B5E2CFD4-4658-F38A-D87F-4F550703DC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7133" y="1119105"/>
            <a:ext cx="5696745" cy="2905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3647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C5781-5E88-8418-85F8-A3E36D762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BDEE41A-219A-CBD3-769F-DF71D195CC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414" y="187248"/>
            <a:ext cx="5734850" cy="4772691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71792BE1-617F-7B00-A961-8ACF3F9E4B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5738" y="0"/>
            <a:ext cx="53954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5524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53B522E0-0D9C-7BC7-5444-163D1D2F5B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01" y="262893"/>
            <a:ext cx="5811061" cy="6115904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33AB20CD-44B9-CDBA-6CD9-D1D6CAF89A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8162" y="262893"/>
            <a:ext cx="5696745" cy="2495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8173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1F283E-0F27-70C1-BD44-DBB3592BD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E650A129-2228-B10E-18E5-84CF69CEE6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868219" cy="6554115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FDDE9390-AFAC-78A1-2382-4F845516D6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0"/>
            <a:ext cx="56571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8822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82BD9-B309-5DE4-0EB2-231613428C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3F0F860-E20D-432C-38AC-19EF43EF62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887" y="133587"/>
            <a:ext cx="5753903" cy="5410955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1B9E4498-C7F2-C55F-D135-73D7F30947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9137" y="17206"/>
            <a:ext cx="5963482" cy="3296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83212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0</Words>
  <Application>Microsoft Office PowerPoint</Application>
  <PresentationFormat>Widescreen</PresentationFormat>
  <Paragraphs>0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Felipe Fiani</dc:creator>
  <cp:lastModifiedBy>Felipe Fiani</cp:lastModifiedBy>
  <cp:revision>4</cp:revision>
  <dcterms:created xsi:type="dcterms:W3CDTF">2026-03-04T22:13:56Z</dcterms:created>
  <dcterms:modified xsi:type="dcterms:W3CDTF">2026-03-04T22:34:14Z</dcterms:modified>
</cp:coreProperties>
</file>