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E521-227E-F216-F598-89C779F9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8D711A5-5D11-7892-2D9F-45F5EFBC3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7" y="69036"/>
            <a:ext cx="5696745" cy="139084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58DECC1-5115-53A9-E543-60C36595B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7" y="1459880"/>
            <a:ext cx="5782482" cy="146705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8869C50-725A-9AC7-8D66-FAF62FAB8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49" y="2710989"/>
            <a:ext cx="5715798" cy="365811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5A6C7CD-4D21-32C4-17D8-2FB75E6519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350" y="146559"/>
            <a:ext cx="5858693" cy="2238687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65E2AE8-BACB-9709-986F-96D40A0F28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3165" y="2385246"/>
            <a:ext cx="5811061" cy="36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41F60-D98D-F689-3036-57C0AC596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3C7FD9A-8E52-F4B8-8049-C00114BEE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18" y="156829"/>
            <a:ext cx="5963482" cy="257210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7A4D20C-E554-61C8-2478-524508BB9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024" y="87744"/>
            <a:ext cx="5973009" cy="40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79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3D899-C81F-3788-2006-C1A3EF05B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7983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BB100-08F2-C7B4-9487-BE1745915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1095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33B4-6213-5876-9402-30594D8FB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7160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7A66E-5BA3-0C25-89DC-C21A3E798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F70F35E-4601-37AD-6C8C-E5BC6AD26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36" y="202884"/>
            <a:ext cx="5715798" cy="84784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086B3DA-B267-8D96-BE37-B66F75DF2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36" y="1050727"/>
            <a:ext cx="5401429" cy="367716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3E985DE-9F24-6150-E864-37CD278BF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234" y="297892"/>
            <a:ext cx="5858693" cy="431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5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1552B-23E2-5C08-4FA7-F40B71A84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58E5826-45FC-DF01-F5E1-FC32B81E9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55" y="274209"/>
            <a:ext cx="5877745" cy="467742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73A1405-D1F3-27F4-E6A6-4196EA678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55" y="4951637"/>
            <a:ext cx="2562583" cy="165758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5834BF7-B56E-8C8B-DE94-D794AA643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71751"/>
            <a:ext cx="2324424" cy="102884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F72BF4A-F97B-8446-7CF4-56F2EEC644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0877" y="1300595"/>
            <a:ext cx="5925377" cy="401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13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442B1-2B3D-DE15-4CAB-69E37D7F2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5B4DFB2-C615-655E-82BA-8654EC387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" y="206164"/>
            <a:ext cx="6077798" cy="227679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581D24A-22ED-7ED8-84CA-A90E2C7C4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1925"/>
            <a:ext cx="5896798" cy="500132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A0C57C4-0DAA-6DE5-01F4-788C8B9C2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5553" y="5133248"/>
            <a:ext cx="5677692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19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C7746-E103-8264-F366-EE1E93B0C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F836C3-9605-B7F1-BD6A-552CFF9F1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70" y="98664"/>
            <a:ext cx="4515480" cy="170521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AA5B31B-B444-A253-796F-E62C5DABC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44" y="1727373"/>
            <a:ext cx="5953956" cy="485842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5D434A5-1C57-8F3E-336A-7A1A9778C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5874" y="98664"/>
            <a:ext cx="6030167" cy="539190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866C6DB-B39C-82B8-81D5-A7976C4B4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5204" y="5327320"/>
            <a:ext cx="2133898" cy="16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17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D806A-40B6-F04E-D283-F0E1FD1D0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D61E684-4E1C-A706-0270-BE9CF6031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02" y="110558"/>
            <a:ext cx="4658375" cy="520137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D9571CD-E4AE-E807-5C53-1087A4D9D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813" y="110558"/>
            <a:ext cx="5868219" cy="140989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29D3CF7-7073-F76F-9168-E996A655C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181" y="1244020"/>
            <a:ext cx="5963482" cy="537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89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34D0E-C817-FA9E-3EBF-AE1900B2D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2AAEC07-6B6E-9269-8591-55857D031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86" y="75855"/>
            <a:ext cx="5830114" cy="273405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D07164D-6E69-587C-AB28-3759C8E07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886" y="2412130"/>
            <a:ext cx="5858693" cy="219105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A6F52CB-1001-4864-22E4-5FEC2DF61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39" y="4315654"/>
            <a:ext cx="4553585" cy="133368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6543D4C-7529-2583-189F-D2DAF658A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75855"/>
            <a:ext cx="6077798" cy="48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96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7A82C-8289-264D-A29D-B73BE700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A79BAAF-DAB8-9B21-0120-225D26E0E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22" y="82849"/>
            <a:ext cx="4477375" cy="378195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42BC742-639E-D4F5-77E0-87096F889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22" y="3771212"/>
            <a:ext cx="5483333" cy="305525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0CCC8D8-6868-5F69-B722-AB0C5ED29F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4555" y="0"/>
            <a:ext cx="5820587" cy="305795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28873CD-D619-43A2-3841-F55C2FF467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4555" y="3057952"/>
            <a:ext cx="5017624" cy="388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36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B02B9-FC98-66A2-0281-D99DEDBA0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75DBC0C-5F21-6439-4B84-B2DDDD42E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17" y="116145"/>
            <a:ext cx="5220429" cy="218152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7942E34-A0FB-501F-9610-C652B8363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70" y="2168640"/>
            <a:ext cx="5944430" cy="20291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E9E63AA-D4BC-D86C-92A3-37468E8B4B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17" y="4197748"/>
            <a:ext cx="5858693" cy="187668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AC063B6-7C7D-C3D3-B611-E5EBC4D133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1510" y="208528"/>
            <a:ext cx="6049219" cy="364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705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7</cp:revision>
  <dcterms:created xsi:type="dcterms:W3CDTF">2026-03-04T22:13:56Z</dcterms:created>
  <dcterms:modified xsi:type="dcterms:W3CDTF">2026-03-04T23:21:49Z</dcterms:modified>
</cp:coreProperties>
</file>