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2BCE2BC-1AB3-8800-0900-662A68C6B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9" y="99850"/>
            <a:ext cx="6230540" cy="297764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499ACC3-2AA0-0D18-2008-7D9A1E85E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9" y="3077498"/>
            <a:ext cx="6186173" cy="235974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8A8FEE6-A4C2-C41A-68A5-3F433B6AA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532" y="99851"/>
            <a:ext cx="5779600" cy="461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97DBBAF-54C7-CD6A-2E57-3BB99F403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945"/>
            <a:ext cx="5431525" cy="462570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99A78BA-072C-2338-F65F-6A95C70A8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0" y="4709652"/>
            <a:ext cx="4772196" cy="198611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B617681-E6D3-06B1-1CC8-8D8FFA6A3D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525" y="162867"/>
            <a:ext cx="5849166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42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1762C6C-949C-0929-B059-1D59598AC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4" y="0"/>
            <a:ext cx="5726377" cy="41688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E782095-2B73-C59E-4CBE-438BABDA9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84" y="4168877"/>
            <a:ext cx="6081869" cy="142216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E0B6281-41CF-DB66-26F9-6B02DA94D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968" y="148139"/>
            <a:ext cx="4748973" cy="665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10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BD395A-2C16-A2A0-8461-4B4616BE6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2" y="110727"/>
            <a:ext cx="5712127" cy="267180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32A7E30-659B-16BC-12B6-432725326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235" y="110727"/>
            <a:ext cx="6035127" cy="520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5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51043D4-2585-0057-636C-5E383871F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1" y="109597"/>
            <a:ext cx="6049219" cy="57539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9E85BC6-F059-27FE-E1C1-7FE03B050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334" y="14334"/>
            <a:ext cx="6039693" cy="584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2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AA0C45D-F6B4-A322-E538-1595BB229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34" y="147484"/>
            <a:ext cx="5811061" cy="281026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48EF896-0A52-75E8-16CE-3C8BD6930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28" y="3030602"/>
            <a:ext cx="5887272" cy="274358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B4B2E20-A6DE-2DCE-6778-352D2CBF7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300" y="74633"/>
            <a:ext cx="5896798" cy="281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21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C4DCACC-DA4A-FAFA-45A1-34105960B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55" y="108155"/>
            <a:ext cx="5108720" cy="314632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01AB13D-AF90-F0AC-9FBE-73E7F478E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55" y="3254478"/>
            <a:ext cx="5193387" cy="278569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AFC4D20-3F7F-72C5-10AD-C54400B83D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7742" y="182237"/>
            <a:ext cx="6049219" cy="61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47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AA40000-C2AC-8E2A-1144-4681A84E5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73" y="176980"/>
            <a:ext cx="5106185" cy="39624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E3B3BEE-6A60-2729-9EA5-361BD6CE1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73" y="3963136"/>
            <a:ext cx="5106185" cy="237377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F6C21E5-7A32-EA61-E4A8-6E90661E1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7558" y="176980"/>
            <a:ext cx="6049219" cy="529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50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C6689D4-94BC-0E05-8346-3D1B04D93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30" y="182660"/>
            <a:ext cx="5195453" cy="387806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46B05A1-F963-B2AD-BFDA-252AE190B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659" y="182660"/>
            <a:ext cx="5373350" cy="612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302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8</cp:revision>
  <dcterms:created xsi:type="dcterms:W3CDTF">2026-03-04T22:13:56Z</dcterms:created>
  <dcterms:modified xsi:type="dcterms:W3CDTF">2026-05-25T03:40:27Z</dcterms:modified>
</cp:coreProperties>
</file>