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89" autoAdjust="0"/>
  </p:normalViewPr>
  <p:slideViewPr>
    <p:cSldViewPr snapToGrid="0">
      <p:cViewPr varScale="1">
        <p:scale>
          <a:sx n="96" d="100"/>
          <a:sy n="96" d="100"/>
        </p:scale>
        <p:origin x="22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444AE3E-7E70-B923-B8DC-5012E9907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73"/>
            <a:ext cx="5706271" cy="195289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4BA0F1C-5940-1B2F-3219-88A751E9C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8" y="1941426"/>
            <a:ext cx="5132439" cy="48041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16D1428-BECA-D487-23A0-39D8C2CCD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738" y="112473"/>
            <a:ext cx="5591955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76993-642B-0F12-30B3-6F15B9532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CC83D6A-3286-94B1-268B-19414BD34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93" y="0"/>
            <a:ext cx="4972106" cy="667499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EDFE954-E012-1B03-78D8-637C7D351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577" y="0"/>
            <a:ext cx="4972106" cy="15180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43C6DC0-FF1F-73EC-546E-A0F182230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387" y="1518070"/>
            <a:ext cx="4832485" cy="504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2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97AD-928F-0C13-B388-C0C35D3D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F12D842-F629-AC22-03E6-0A9EBE52C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02" y="172652"/>
            <a:ext cx="5896798" cy="478221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19CC952-D14D-1D15-52FF-39541169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818" y="172652"/>
            <a:ext cx="5877745" cy="54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23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B3B9D-866F-0DA3-49D8-DF204F8B3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6DCD8BF-E468-5E39-FED6-E095C8183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88" y="194590"/>
            <a:ext cx="5668166" cy="522995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5617334-A585-01F7-EFEA-EC1F21DF2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754" y="194590"/>
            <a:ext cx="5401429" cy="36771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AB6F7EC-3E0F-930D-ED46-2011D9398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047" y="3627311"/>
            <a:ext cx="5430008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4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7952A-CD02-7DC7-711A-597916638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550A14-2BCC-9FEB-1C14-AECDD5FD5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28" y="215172"/>
            <a:ext cx="5792008" cy="52871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E315C4D-7F09-3BE6-FD09-81AD01CEE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166" y="204019"/>
            <a:ext cx="4967773" cy="644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54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38158-0107-A48E-E6A7-EFD521A61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3CD7C1-40AB-16A7-D8E3-20786073F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95" y="0"/>
            <a:ext cx="5741801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E427D56-44FE-666C-3C4D-7BCCDAE0D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295" y="78392"/>
            <a:ext cx="5849166" cy="38105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BCDD741-617B-02F6-E84A-EE6EB4652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163" y="3967316"/>
            <a:ext cx="5763429" cy="252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61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10B89-BE69-3E52-2A4C-969A4ABE8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AD876BF-C1AA-70DE-7F72-425370100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52" y="168144"/>
            <a:ext cx="4801270" cy="11336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C83E68E-5A12-C2D8-4340-8457DBFB3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52" y="1301777"/>
            <a:ext cx="5639587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77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9CC0E-3DBA-2081-6368-FDD349143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369559D-CB58-183A-EABB-37FBDFD8F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54" y="0"/>
            <a:ext cx="5782482" cy="661127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242469A-A84A-7662-FF56-64AB3326B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603" y="660727"/>
            <a:ext cx="3886742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99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7643E-7B24-953E-4162-E2B1C7D02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79104EF-3982-99B6-5847-C77124D66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87" y="128649"/>
            <a:ext cx="5772956" cy="571579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C811129-F359-7665-0145-65695902B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143" y="189525"/>
            <a:ext cx="5782482" cy="164805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2150BD5-DC40-B285-F837-D0C3848C8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143" y="1837580"/>
            <a:ext cx="5062158" cy="470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3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C4CDA-21C4-74F0-CF25-9761A9DAF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82C9CFF-4F40-8CF3-F520-DE9A78F68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16" y="118539"/>
            <a:ext cx="5706271" cy="15718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B0DEDDF-F183-25AB-3C2E-71F03F5C3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16" y="1675423"/>
            <a:ext cx="5216786" cy="51825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7B7B03E-79B0-6533-BC8B-B4D1DE430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28" y="2182068"/>
            <a:ext cx="3905795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1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9E15-E7FF-D415-5103-F9A2FF8C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7F314B4-24C1-4D36-8F48-067AEED34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96745" cy="66398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26006CE-5A52-4C3A-D95A-F02576A0A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45" y="92115"/>
            <a:ext cx="5792008" cy="527758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D60BF3C-FF5F-A088-9B9C-428C8E34D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718" y="5461817"/>
            <a:ext cx="5630061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1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FCD8-3338-BD5D-7AC8-0F681263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270D49-F21E-4669-3730-A21DAEE77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0" y="170158"/>
            <a:ext cx="5687219" cy="309605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C11B68A-3EC4-6B34-C9E7-9001A60B6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00" y="3035496"/>
            <a:ext cx="4486901" cy="30484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27C2298-0CCF-2A90-15EC-4181B9F39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0725" y="273508"/>
            <a:ext cx="5363323" cy="37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89DC-F42E-18DA-DC0E-8CF02C78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C5237A5-4124-878A-9E97-904FE4B98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5" y="117199"/>
            <a:ext cx="5877745" cy="46964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10D009A-F11E-A5EB-C50F-8F6298AD1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040" y="117199"/>
            <a:ext cx="5763429" cy="58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3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3884-15FA-A8CE-781C-97B6B668D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817181B-1D81-2F38-4844-F58192A50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1" y="0"/>
            <a:ext cx="538780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21E1B1D-658A-4AA5-B7CE-80B19943D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339" y="102468"/>
            <a:ext cx="5487166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7647-1F3A-42EF-C91F-999004B9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39801DF-C748-4338-A572-B9F216727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2" y="117288"/>
            <a:ext cx="5820587" cy="562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6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FB12-80E1-042D-3414-0A688173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BA65B9D-86B3-DE88-E230-23C75B24C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29" y="105313"/>
            <a:ext cx="5744377" cy="548716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14FC098-0D80-2A18-52AD-0A52FAC4E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5540"/>
            <a:ext cx="4096322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93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5E18F-1DEE-94C6-C1C8-4411FF277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B54945F-ED71-96AE-8496-582E2C1A9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2" y="142014"/>
            <a:ext cx="5792008" cy="134321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2BE9CDB-09B7-3A05-8FDC-832D6B548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" y="1485226"/>
            <a:ext cx="5090260" cy="53335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395230A-0DBC-9568-512E-245B3DD33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714" y="2128684"/>
            <a:ext cx="3383661" cy="458730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91A571D-15CC-B83A-5638-5E8CAB518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0175" y="2246119"/>
            <a:ext cx="3502350" cy="47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1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7AD2-C0F6-86D6-4977-D38A7EDB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F981DCE-A3AF-1A17-50BB-B5375D4CD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79" y="91504"/>
            <a:ext cx="5306165" cy="52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15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6</cp:revision>
  <dcterms:created xsi:type="dcterms:W3CDTF">2026-03-04T22:13:56Z</dcterms:created>
  <dcterms:modified xsi:type="dcterms:W3CDTF">2026-03-04T22:49:50Z</dcterms:modified>
</cp:coreProperties>
</file>