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7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ECACF0-4771-659D-DE7A-6A776574A8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B226B6-64DB-FB98-E81B-C9A49B1E75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EE2CF1-5E0B-AB15-7D5E-6EE3FD4CD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88A388-0AC7-B203-D000-6C78997AD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D7E5C8-C52C-D9A9-1F15-7C70638E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9983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B04487-C6F3-BDD8-3C42-4FCAA0711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6063996-E877-3495-A245-C17100A26C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906AFD-38BD-99F8-AC96-E08A400A5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671480-9508-0DD4-5389-063714BBE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87289A-CC8B-F7B2-4903-D91405997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7151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675609-4721-3D31-6E57-D4E51C500A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853842B-0667-1B6A-98B0-8911CADCE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E3B419-2560-0755-1D51-83038D32D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78C563-A756-8460-E5D2-83A072DC7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1CE699-4364-EF91-43C5-BA05C541A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608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AF6729-774C-46EF-5EFA-CC821A3E0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D49A05-F761-CBA6-4BFC-7C6133F6E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23CD44-9023-9485-8705-BD8BE2798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B997E1-35BD-62A1-3BE3-D9173E947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A0C6A1-CA6E-F390-6897-4E8119E11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609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1800F-F862-2F69-A240-8CDFE8CC6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04198CE-6A07-E8ED-6921-0C7C3273C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8A58F6-FD74-CDC6-12E1-4691F1EBA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173D92-0864-8C54-F744-FAFD31477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FFDED85-0E2A-CE40-733E-8C716C965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2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CE8165-D159-77FC-85C1-C7E8219BE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D01FE1-4003-A181-D16B-9FA4616248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F6ABA7D-4499-71D9-13A7-8B6CD7E67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716A65-D1EB-20F9-A8FA-03CBB76ED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78A243E-8BD4-AEEA-A258-5230B9991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11C1EE6-A926-2468-A70D-84E171F07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824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7A06E-999B-3CB8-C723-0A8DEB66A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0DFF373-3569-9FBD-5D19-69E5B6A95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B5F3EE3-7ED5-DEAB-7B7A-85339AC5AC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38BF8B5-05CB-B23F-83BD-E68C1C6AF7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C27D18B-E9BA-9498-1D8D-19C699B7A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9FF2613-B9D4-F95A-EB3F-E6AA63DB6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E96DDC2-799D-D083-941F-F52EF1B89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62DF56E-EA23-57FE-D5F6-AC45568E7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87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376ABD-9213-8ED2-B60F-E1F24B9B1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86E0024-D71C-453F-0765-45CF3910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2C38FA4-CFDC-C8FE-D32B-DDF28B12C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EAD9FE7-211C-A8F3-AF2F-9C7D57480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68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C03F8D0-4121-6E64-5538-FBCAE40C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F4716FD-71EF-DB7C-7637-C9723BAE7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D2D7C7-D55D-88D6-F509-632045457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285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0C9893-607C-761C-6443-E3ADAEC95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DD79F43-E65C-10AB-64C6-74DCA9C3B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870497E-F255-A6D0-17A6-2D3B4DB3B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FCFFD49-EC6E-5CB0-9886-BE52984C2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166FC0A-9A2C-0E50-F52C-C6025EA3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E0399DD-4426-B50D-460C-9C2F386BE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069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D2D464-02F3-AF13-595A-2DABF64FD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C1A5CE9-1AEA-864C-4F92-F00B806A6E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DAF3A22-1F96-0329-687C-1EA5A3499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9AD8950-9C92-EE5D-C744-66DC6FA3E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3D966EE-4973-F492-40AF-E819DB0DA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76E7707-464A-9DC2-C061-493012F44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58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0902744-B3F0-DAE4-8445-11700AE05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B52F62A-3102-F8ED-7618-24D620BEA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AD1113-121A-713F-76F2-CF464BFB49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B9F749-F87C-BE09-5E46-9EE9EA87F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258FBE4-533C-64E3-C895-A813886C5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108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5E521-227E-F216-F598-89C779F94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1F0453C-38E3-3166-E069-E0DB6F570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16" y="98323"/>
            <a:ext cx="5061475" cy="373625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526C1B0-9670-C446-5B89-E191C38EF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8658" y="3963032"/>
            <a:ext cx="5545394" cy="250609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49D62BA-1050-2F37-ECAE-53C8036412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7320" y="0"/>
            <a:ext cx="5620534" cy="432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78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76993-642B-0F12-30B3-6F15B9532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318BD3C-3856-F149-D908-A25E4A815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75" y="162990"/>
            <a:ext cx="5811061" cy="234347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CBE89A7-D3D7-F487-5645-CEDA2F18D9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637" y="0"/>
            <a:ext cx="56144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325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E97AD-928F-0C13-B388-C0C35D3D8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06684C1-1107-A6AE-9EB6-9DFFF7287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52" y="86435"/>
            <a:ext cx="5849166" cy="522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423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B3B9D-866F-0DA3-49D8-DF204F8B3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8884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99E15-E7FF-D415-5103-F9A2FF8C6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19CD3E4-2688-FFE4-8A31-28146892C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70" y="111912"/>
            <a:ext cx="5706271" cy="559195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DAAC882-2EC6-F72C-5B54-35457392E5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141" y="111912"/>
            <a:ext cx="5668166" cy="226726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6893BF8-2BA9-E357-62D7-987FDA5B2D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2141" y="2379178"/>
            <a:ext cx="5858693" cy="375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012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3FCD8-3338-BD5D-7AC8-0F681263C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50B368B-021D-B0D5-341C-EEB393B8B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00" y="69741"/>
            <a:ext cx="5557796" cy="439410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709C03A-5161-12B9-F4B5-A48EFEC46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3696" y="148400"/>
            <a:ext cx="5725324" cy="488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229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F89DC-F42E-18DA-DC0E-8CF02C787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7686D60-F4E6-FA66-D54D-51EA6E4DE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70" y="168591"/>
            <a:ext cx="5270424" cy="51015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20D30F8-0A61-4EE9-7C88-7227A46408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1994" y="97059"/>
            <a:ext cx="5013209" cy="585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938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83884-15FA-A8CE-781C-97B6B668D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176DE1F-D70C-80C1-4D00-DA25CE8E5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04" y="115970"/>
            <a:ext cx="5715798" cy="247684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F82BCBA-E07D-4CAE-98ED-D0BAA30347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6402" y="115970"/>
            <a:ext cx="5772956" cy="603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980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F7647-1F3A-42EF-C91F-999004B96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7D991B4-FF16-3645-1E2E-03F740978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7" y="101948"/>
            <a:ext cx="5687219" cy="527758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0257435-FDCC-4D08-A16C-18944993E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1777" y="101948"/>
            <a:ext cx="5526814" cy="371738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6860119-2B2C-2002-4205-DF8B682EC4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1970" y="3596981"/>
            <a:ext cx="5356621" cy="120031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F5B46D8-C8BA-C4C1-7FCE-ECFBA3CBEE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1970" y="4797294"/>
            <a:ext cx="5437239" cy="179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666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BFB12-80E1-042D-3414-0A6881734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2A5F7AA-0AE4-6D32-0642-02FE81601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72" y="105573"/>
            <a:ext cx="5696745" cy="397247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A09B8DC-90E7-AEFB-2991-48F1ECFBC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8217" y="0"/>
            <a:ext cx="5772956" cy="506800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E04DAFE-498D-C17C-85D2-5052CB42F4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8217" y="4886050"/>
            <a:ext cx="5772956" cy="19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393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5E18F-1DEE-94C6-C1C8-4411FF277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7B2571A-6DAB-AB71-6238-878872B16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43" y="0"/>
            <a:ext cx="4810836" cy="6858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058C07F-D4EB-9DF7-AB9C-B3D5159C1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9138" y="0"/>
            <a:ext cx="5820587" cy="567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715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77AD2-C0F6-86D6-4977-D38A7EDB2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45F087A-007B-EBA8-3663-E69D2F08E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11061" cy="231489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5BB9C27-2C7D-294F-59EB-37CB0B391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560" y="2174890"/>
            <a:ext cx="4820323" cy="272453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47F5BA4-4624-ED09-B24E-61E9F344FF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1928" y="0"/>
            <a:ext cx="5210902" cy="312463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D4EBA81-9B13-BED8-A2B3-3F09BBC7DD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1061" y="3117996"/>
            <a:ext cx="4925112" cy="178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2156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Felipe Fiani</dc:creator>
  <cp:lastModifiedBy>Felipe Fiani</cp:lastModifiedBy>
  <cp:revision>6</cp:revision>
  <dcterms:created xsi:type="dcterms:W3CDTF">2026-03-04T22:13:56Z</dcterms:created>
  <dcterms:modified xsi:type="dcterms:W3CDTF">2026-03-04T22:57:12Z</dcterms:modified>
</cp:coreProperties>
</file>