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108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ECACF0-4771-659D-DE7A-6A776574A8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5B226B6-64DB-FB98-E81B-C9A49B1E75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2EE2CF1-5E0B-AB15-7D5E-6EE3FD4CD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20/05/2026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B88A388-0AC7-B203-D000-6C78997AD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BD7E5C8-C52C-D9A9-1F15-7C70638E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9983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B04487-C6F3-BDD8-3C42-4FCAA0711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6063996-E877-3495-A245-C17100A26C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C906AFD-38BD-99F8-AC96-E08A400A5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20/05/2026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9671480-9508-0DD4-5389-063714BBE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B87289A-CC8B-F7B2-4903-D91405997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7151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0675609-4721-3D31-6E57-D4E51C500A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853842B-0667-1B6A-98B0-8911CADCEE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3E3B419-2560-0755-1D51-83038D32D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20/05/2026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978C563-A756-8460-E5D2-83A072DC7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91CE699-4364-EF91-43C5-BA05C541A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8608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AF6729-774C-46EF-5EFA-CC821A3E0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6D49A05-F761-CBA6-4BFC-7C6133F6E8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923CD44-9023-9485-8705-BD8BE2798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20/05/2026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FB997E1-35BD-62A1-3BE3-D9173E947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2A0C6A1-CA6E-F390-6897-4E8119E11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5609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31800F-F862-2F69-A240-8CDFE8CC6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04198CE-6A07-E8ED-6921-0C7C3273C4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68A58F6-FD74-CDC6-12E1-4691F1EBA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20/05/2026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2173D92-0864-8C54-F744-FAFD31477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FFDED85-0E2A-CE40-733E-8C716C965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62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CE8165-D159-77FC-85C1-C7E8219BE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0D01FE1-4003-A181-D16B-9FA4616248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F6ABA7D-4499-71D9-13A7-8B6CD7E679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7716A65-D1EB-20F9-A8FA-03CBB76ED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20/05/2026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78A243E-8BD4-AEEA-A258-5230B9991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11C1EE6-A926-2468-A70D-84E171F07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9824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7A06E-999B-3CB8-C723-0A8DEB66A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0DFF373-3569-9FBD-5D19-69E5B6A95F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B5F3EE3-7ED5-DEAB-7B7A-85339AC5AC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38BF8B5-05CB-B23F-83BD-E68C1C6AF7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C27D18B-E9BA-9498-1D8D-19C699B7A9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39FF2613-B9D4-F95A-EB3F-E6AA63DB6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20/05/2026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E96DDC2-799D-D083-941F-F52EF1B89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62DF56E-EA23-57FE-D5F6-AC45568E7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6875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376ABD-9213-8ED2-B60F-E1F24B9B1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86E0024-D71C-453F-0765-45CF3910D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20/05/2026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2C38FA4-CFDC-C8FE-D32B-DDF28B12C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EAD9FE7-211C-A8F3-AF2F-9C7D57480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687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C03F8D0-4121-6E64-5538-FBCAE40C4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20/05/2026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F4716FD-71EF-DB7C-7637-C9723BAE7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9D2D7C7-D55D-88D6-F509-632045457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1285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0C9893-607C-761C-6443-E3ADAEC95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DD79F43-E65C-10AB-64C6-74DCA9C3B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870497E-F255-A6D0-17A6-2D3B4DB3B9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FCFFD49-EC6E-5CB0-9886-BE52984C2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20/05/2026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166FC0A-9A2C-0E50-F52C-C6025EA3A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E0399DD-4426-B50D-460C-9C2F386BE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0697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D2D464-02F3-AF13-595A-2DABF64FD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6C1A5CE9-1AEA-864C-4F92-F00B806A6E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DAF3A22-1F96-0329-687C-1EA5A3499F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9AD8950-9C92-EE5D-C744-66DC6FA3E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20/05/2026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3D966EE-4973-F492-40AF-E819DB0DA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76E7707-464A-9DC2-C061-493012F44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2587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0902744-B3F0-DAE4-8445-11700AE05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B52F62A-3102-F8ED-7618-24D620BEA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0AD1113-121A-713F-76F2-CF464BFB49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F2520C-0F71-417A-AD17-F462381E98BB}" type="datetimeFigureOut">
              <a:rPr lang="pt-BR" smtClean="0"/>
              <a:t>20/05/2026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0B9F749-F87C-BE09-5E46-9EE9EA87FF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258FBE4-533C-64E3-C895-A813886C5A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1083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5E521-227E-F216-F598-89C779F94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C202CDA-AEDD-75BF-3530-92684264D8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20" y="155447"/>
            <a:ext cx="5726667" cy="327355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2B67CEF-69AA-312F-BFDA-4C9CC0CD68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820" y="3364992"/>
            <a:ext cx="5496050" cy="319125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929C71A8-285B-ECB4-8F78-E7C30A5726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2347" y="155447"/>
            <a:ext cx="6099134" cy="365774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8D13F04D-7539-56F2-60E7-BE516134DC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5809" y="3813190"/>
            <a:ext cx="6227149" cy="151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781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C76993-642B-0F12-30B3-6F15B95320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DF1769C-D759-75A6-4729-60B4E11286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286" y="202826"/>
            <a:ext cx="4058216" cy="152421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150EA9B-29E8-4798-085D-D0C1049693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539" y="1727039"/>
            <a:ext cx="3392687" cy="167024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52B133C-B565-12A1-46B0-42D3335AAC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7776" y="202826"/>
            <a:ext cx="5973161" cy="572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3253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CE97AD-928F-0C13-B388-C0C35D3D8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2E681FB-6910-2D94-EE71-8199C64B0E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86" y="178374"/>
            <a:ext cx="5169136" cy="3250844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96AD73F6-6027-8A12-BD27-2033C19C2E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4453" y="178375"/>
            <a:ext cx="6031151" cy="517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4235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AB3B9D-866F-0DA3-49D8-DF204F8B3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1D7F232-773A-EB37-63DB-0C7D71100E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641" y="235517"/>
            <a:ext cx="5186249" cy="3941847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4C3AEF38-D883-3476-9C69-AA99D688C4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23" y="4177364"/>
            <a:ext cx="5273667" cy="247397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1A0BEC0-B6B0-E7AF-B4EB-796E2EA1E4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2109" y="235517"/>
            <a:ext cx="5507576" cy="313471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042E401F-11C3-FE1F-5CAB-01C99B9184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2109" y="3487769"/>
            <a:ext cx="4987863" cy="2104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8845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619622-89FB-B74E-49AD-C4FA5A80C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D353D17-BCF5-A39A-8438-D44F548085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625" y="207744"/>
            <a:ext cx="5103144" cy="341715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5D20E47-5F8F-8DFF-2CC9-CCD83F0CF3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0396" y="207744"/>
            <a:ext cx="6127258" cy="5860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2033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2AC81-6CFE-A0A7-63BE-D60D855D0E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3902D4A-FD55-A718-0F58-F857DAFBFE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391" y="153173"/>
            <a:ext cx="5618503" cy="3398549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A46060E5-BB7A-D61C-49EE-FB7606FF19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6133" y="122722"/>
            <a:ext cx="5360482" cy="6133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764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965BEC-B044-CD5A-949F-F198468980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210D1EC-3285-8986-29F3-BCA832F186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004" y="96750"/>
            <a:ext cx="5650029" cy="125735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14DF098-2753-86C8-866A-366B321BF0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004" y="1462747"/>
            <a:ext cx="5650029" cy="113486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AC34B32C-8BA6-F168-EE81-DDC8E0D61C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004" y="2597616"/>
            <a:ext cx="3474720" cy="2614158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FAEBF5DF-F82F-F819-3B95-F5A90209B9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04" y="5262307"/>
            <a:ext cx="5062889" cy="1062377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ABE35A17-3F03-129D-2064-EA670A1793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99748" y="96750"/>
            <a:ext cx="4780547" cy="3413535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FCE4F314-B29F-090A-DEF4-127E627A03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99748" y="3429000"/>
            <a:ext cx="4999128" cy="3035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5108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EC019-D043-8BE6-1715-46841857FB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0A9310A-15F4-52E9-404B-66348E1562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346" y="170558"/>
            <a:ext cx="5455307" cy="236039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1A5EDA80-AEDB-CE46-3BC1-A9A7D042D1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536" y="2627200"/>
            <a:ext cx="5233926" cy="2385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084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899E15-E7FF-D415-5103-F9A2FF8C69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1BF057D-F9FA-B510-E625-B25DDE6F92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981" y="0"/>
            <a:ext cx="4887363" cy="478278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46C0138B-F6F8-FA3F-3092-856622BCD6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981" y="4934574"/>
            <a:ext cx="5189115" cy="155973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CB11D0AA-372C-3E3E-4C16-6AE97B86BD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1899" y="0"/>
            <a:ext cx="5395221" cy="3090929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911CF3B2-6705-31F7-D788-B5FF13B318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4144" y="3090929"/>
            <a:ext cx="5010912" cy="2094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012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13FCD8-3338-BD5D-7AC8-0F681263C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152A08C-9934-01C0-C330-98F15D5F06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25" y="73550"/>
            <a:ext cx="4925787" cy="2090456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3E7F46CD-64FF-2738-FB35-7D9E0A6093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25" y="2232152"/>
            <a:ext cx="5072091" cy="225426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C86D0F08-7598-3745-DF9A-0F576DF39E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25" y="4645550"/>
            <a:ext cx="5163531" cy="155621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EE5949B3-E05C-604E-3E60-DFFFFB8299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8801" y="73550"/>
            <a:ext cx="5418007" cy="2663474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94A796FF-09E9-3C73-A111-D4861C0120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42866" y="2737024"/>
            <a:ext cx="5163531" cy="4026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229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FF89DC-F42E-18DA-DC0E-8CF02C7873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2B5EE4F-AFC0-363E-1225-6720064911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07" y="0"/>
            <a:ext cx="5661970" cy="358059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6C12C96-C6FB-4676-CE01-A9626074AB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07" y="3580597"/>
            <a:ext cx="5661970" cy="308030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BBD033AA-62F8-B288-EFF1-BF40A482C5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2053" y="0"/>
            <a:ext cx="6294240" cy="249294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4BC8D458-DF64-D212-0F1A-876200F6F9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9163" y="2634673"/>
            <a:ext cx="6042681" cy="1215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938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83884-15FA-A8CE-781C-97B6B668DF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8AF06E5-C5DC-BA46-624E-83AFAB9E2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019" y="67377"/>
            <a:ext cx="4951513" cy="6420051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9E0C4A5C-7E96-DAC4-BBB2-879E7C459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8290" y="67377"/>
            <a:ext cx="5293879" cy="396852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30321DBA-BC01-D95F-D0A8-67AE3ABAA1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8289" y="4122532"/>
            <a:ext cx="5293879" cy="181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980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0F7647-1F3A-42EF-C91F-999004B96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BEF4422-7FE5-C764-0E9D-F2BBBA594A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462" y="161809"/>
            <a:ext cx="5413666" cy="318778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D316CB00-1366-9BD7-084C-DB0082FA9FD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5455"/>
          <a:stretch>
            <a:fillRect/>
          </a:stretch>
        </p:blipFill>
        <p:spPr>
          <a:xfrm>
            <a:off x="101228" y="3203956"/>
            <a:ext cx="5408889" cy="341822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8C26F80-9A4E-7845-45B1-872F3881C74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4322"/>
          <a:stretch>
            <a:fillRect/>
          </a:stretch>
        </p:blipFill>
        <p:spPr>
          <a:xfrm>
            <a:off x="5590128" y="161809"/>
            <a:ext cx="5904204" cy="1285262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8613E2CB-54A6-6DA2-0E8C-5C77FD0C9B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9003" y="1473154"/>
            <a:ext cx="6241089" cy="1438202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DD096DA7-8253-3FC6-27A0-1F461AA8E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7878" y="2937440"/>
            <a:ext cx="5738808" cy="2559756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6B058036-07AE-BFF0-BFB1-308AAB346F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47878" y="5497196"/>
            <a:ext cx="5055415" cy="1063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666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BFB12-80E1-042D-3414-0A6881734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17C9643-252E-7A0C-60DE-DDBA4510B7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773"/>
            <a:ext cx="5929162" cy="3624744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F08760C5-9AFA-676D-21C4-4EDD1DEBA5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76206"/>
            <a:ext cx="5832909" cy="274393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CCC1C768-676B-1DCE-6548-D5A3ECF5FE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4720" y="139773"/>
            <a:ext cx="5929162" cy="5107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3938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5E18F-1DEE-94C6-C1C8-4411FF277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0C4381D-2F07-5AD9-91EE-41FB6EF050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13" y="0"/>
            <a:ext cx="5609358" cy="506288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E1B1C577-7A50-4382-CCD7-08BAC90AAC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9673" y="0"/>
            <a:ext cx="43537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7156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577AD2-C0F6-86D6-4977-D38A7EDB28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E1CBF4E-592C-60A7-9FC0-48F259B73E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79" y="186149"/>
            <a:ext cx="5621154" cy="1704842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E789576B-6D7E-D5FF-9640-D785798DA4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379" y="1890991"/>
            <a:ext cx="5765533" cy="344319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1E03AF73-F749-5602-CD1E-D94BEC28D0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4614" y="186149"/>
            <a:ext cx="5245430" cy="5520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2156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0</Words>
  <Application>Microsoft Office PowerPoint</Application>
  <PresentationFormat>Widescreen</PresentationFormat>
  <Paragraphs>0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0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Felipe Fiani</dc:creator>
  <cp:lastModifiedBy>Felipe Fiani</cp:lastModifiedBy>
  <cp:revision>7</cp:revision>
  <dcterms:created xsi:type="dcterms:W3CDTF">2026-03-04T22:13:56Z</dcterms:created>
  <dcterms:modified xsi:type="dcterms:W3CDTF">2026-05-21T01:08:58Z</dcterms:modified>
</cp:coreProperties>
</file>