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2" r:id="rId3"/>
    <p:sldId id="263" r:id="rId4"/>
    <p:sldId id="264" r:id="rId5"/>
    <p:sldId id="265" r:id="rId6"/>
    <p:sldId id="266" r:id="rId7"/>
    <p:sldId id="267" r:id="rId8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9" d="100"/>
          <a:sy n="99" d="100"/>
        </p:scale>
        <p:origin x="108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ECACF0-4771-659D-DE7A-6A776574A8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5B226B6-64DB-FB98-E81B-C9A49B1E75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2EE2CF1-5E0B-AB15-7D5E-6EE3FD4CD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25/05/2026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B88A388-0AC7-B203-D000-6C78997AD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BD7E5C8-C52C-D9A9-1F15-7C70638E9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9983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B04487-C6F3-BDD8-3C42-4FCAA0711C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06063996-E877-3495-A245-C17100A26C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C906AFD-38BD-99F8-AC96-E08A400A59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25/05/2026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9671480-9508-0DD4-5389-063714BBE3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B87289A-CC8B-F7B2-4903-D914059970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171510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0675609-4721-3D31-6E57-D4E51C500A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4853842B-0667-1B6A-98B0-8911CADCEE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3E3B419-2560-0755-1D51-83038D32D4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25/05/2026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978C563-A756-8460-E5D2-83A072DC7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91CE699-4364-EF91-43C5-BA05C541A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786088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AF6729-774C-46EF-5EFA-CC821A3E01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6D49A05-F761-CBA6-4BFC-7C6133F6E8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923CD44-9023-9485-8705-BD8BE2798C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25/05/2026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FB997E1-35BD-62A1-3BE3-D9173E947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2A0C6A1-CA6E-F390-6897-4E8119E11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56091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31800F-F862-2F69-A240-8CDFE8CC6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04198CE-6A07-E8ED-6921-0C7C3273C4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68A58F6-FD74-CDC6-12E1-4691F1EBA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25/05/2026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2173D92-0864-8C54-F744-FAFD31477A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FFDED85-0E2A-CE40-733E-8C716C965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62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CE8165-D159-77FC-85C1-C7E8219BEC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0D01FE1-4003-A181-D16B-9FA4616248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0F6ABA7D-4499-71D9-13A7-8B6CD7E679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7716A65-D1EB-20F9-A8FA-03CBB76ED3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25/05/2026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78A243E-8BD4-AEEA-A258-5230B9991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11C1EE6-A926-2468-A70D-84E171F07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79824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27A06E-999B-3CB8-C723-0A8DEB66A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0DFF373-3569-9FBD-5D19-69E5B6A95F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EB5F3EE3-7ED5-DEAB-7B7A-85339AC5AC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338BF8B5-05CB-B23F-83BD-E68C1C6AF7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EC27D18B-E9BA-9498-1D8D-19C699B7A9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39FF2613-B9D4-F95A-EB3F-E6AA63DB62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25/05/2026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2E96DDC2-799D-D083-941F-F52EF1B89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062DF56E-EA23-57FE-D5F6-AC45568E7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068758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376ABD-9213-8ED2-B60F-E1F24B9B18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886E0024-D71C-453F-0765-45CF3910D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25/05/2026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72C38FA4-CFDC-C8FE-D32B-DDF28B12C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3EAD9FE7-211C-A8F3-AF2F-9C7D57480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687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6C03F8D0-4121-6E64-5538-FBCAE40C45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25/05/2026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7F4716FD-71EF-DB7C-7637-C9723BAE73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9D2D7C7-D55D-88D6-F509-632045457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31285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0C9893-607C-761C-6443-E3ADAEC95A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DD79F43-E65C-10AB-64C6-74DCA9C3B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870497E-F255-A6D0-17A6-2D3B4DB3B9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FCFFD49-EC6E-5CB0-9886-BE52984C23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25/05/2026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166FC0A-9A2C-0E50-F52C-C6025EA3A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E0399DD-4426-B50D-460C-9C2F386BE6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806977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D2D464-02F3-AF13-595A-2DABF64FDB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6C1A5CE9-1AEA-864C-4F92-F00B806A6E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DAF3A22-1F96-0329-687C-1EA5A3499F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9AD8950-9C92-EE5D-C744-66DC6FA3E3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2520C-0F71-417A-AD17-F462381E98BB}" type="datetimeFigureOut">
              <a:rPr lang="pt-BR" smtClean="0"/>
              <a:t>25/05/2026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3D966EE-4973-F492-40AF-E819DB0DA8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76E7707-464A-9DC2-C061-493012F44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2587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50902744-B3F0-DAE4-8445-11700AE05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B52F62A-3102-F8ED-7618-24D620BEA7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0AD1113-121A-713F-76F2-CF464BFB49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2F2520C-0F71-417A-AD17-F462381E98BB}" type="datetimeFigureOut">
              <a:rPr lang="pt-BR" smtClean="0"/>
              <a:t>25/05/2026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0B9F749-F87C-BE09-5E46-9EE9EA87FF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258FBE4-533C-64E3-C895-A813886C5A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FFF7591-F8BB-40A3-BC05-63F7BFD11F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1083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85E521-227E-F216-F598-89C779F94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52A22E2-EC3A-6C75-88AC-1E902BF6D3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280" y="95804"/>
            <a:ext cx="5801535" cy="2972215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CED2E425-3BF0-5BBF-B9EF-418960221F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937" y="3236960"/>
            <a:ext cx="5868219" cy="2962688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BCD6AFA4-A3E7-0216-24B6-69097F867B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95804"/>
            <a:ext cx="5744377" cy="5410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781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899E15-E7FF-D415-5103-F9A2FF8C69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E1E98EC0-398D-81AE-1BE8-83FF0C060D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360" y="193123"/>
            <a:ext cx="5839640" cy="3362794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A582BB92-0E07-7F0D-D4BF-7573AF199B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149" y="3429000"/>
            <a:ext cx="5915851" cy="1581371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0CDBB796-2992-DB94-6F11-CAF68DA28C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6730" y="67847"/>
            <a:ext cx="5772956" cy="2314898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BED7A8C1-A2B7-85B5-C8C9-4289160509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50046" y="2436573"/>
            <a:ext cx="5906324" cy="2238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0129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13FCD8-3338-BD5D-7AC8-0F681263CF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253FF943-643A-DC22-A1B9-F0A3856B44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124" y="159031"/>
            <a:ext cx="5887272" cy="5973009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66F05A08-344D-F60E-B264-066E1F5B81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59031"/>
            <a:ext cx="5934903" cy="3924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2299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FF89DC-F42E-18DA-DC0E-8CF02C7873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F28773E-E432-9C87-2F46-CC31AFEBD9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412" y="194795"/>
            <a:ext cx="5887272" cy="396295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4F0CB1C5-E647-7170-FDB6-F585992F92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412" y="4157748"/>
            <a:ext cx="5839640" cy="1247949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A537A357-A6D8-53CB-1016-9EE5F744CD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4684" y="94530"/>
            <a:ext cx="5706271" cy="4858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9389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483884-15FA-A8CE-781C-97B6B668DF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7CB5A7C3-4CCB-B07C-214F-0411B8775C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12" y="87218"/>
            <a:ext cx="5753903" cy="3172268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2DDF1D6C-317A-496E-62AD-B7064C4039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2621" y="87218"/>
            <a:ext cx="5763429" cy="6163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9808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0F7647-1F3A-42EF-C91F-999004B96C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DFA3C1C1-69C3-2BDF-1F4C-6192D6A935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816" y="110173"/>
            <a:ext cx="5611008" cy="453453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17446200-6443-1DE3-9962-713F9C3EC8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421" y="4571681"/>
            <a:ext cx="5715798" cy="2286319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9D9FE8AE-9CE2-DFE4-6E41-3C38433650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5590" y="110173"/>
            <a:ext cx="5687219" cy="6535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6669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BFB12-80E1-042D-3414-0A68817349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B63AED9C-C5D9-B741-183C-35886A7F22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331" y="134945"/>
            <a:ext cx="5649113" cy="170521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7AF6BBC9-B772-2330-552C-6367C6A659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52" y="1757161"/>
            <a:ext cx="5677692" cy="2886478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50A98DA3-4966-E119-6EAA-67E0322AFC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910" y="4643639"/>
            <a:ext cx="5620534" cy="113363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B9415C87-C7B0-144A-B948-1D82DCAC67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42899" y="134945"/>
            <a:ext cx="5734850" cy="5172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39383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0</Words>
  <Application>Microsoft Office PowerPoint</Application>
  <PresentationFormat>Widescreen</PresentationFormat>
  <Paragraphs>0</Paragraphs>
  <Slides>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Felipe Fiani</dc:creator>
  <cp:lastModifiedBy>Felipe Fiani</cp:lastModifiedBy>
  <cp:revision>7</cp:revision>
  <dcterms:created xsi:type="dcterms:W3CDTF">2026-03-04T22:13:56Z</dcterms:created>
  <dcterms:modified xsi:type="dcterms:W3CDTF">2026-05-25T03:29:27Z</dcterms:modified>
</cp:coreProperties>
</file>