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ACA004C-909D-AB9A-5383-D7E7AAF34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808"/>
            <a:ext cx="5506218" cy="223868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3D3FF7A-A9E1-C565-35EE-D78ABA0785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1266"/>
          <a:stretch>
            <a:fillRect/>
          </a:stretch>
        </p:blipFill>
        <p:spPr>
          <a:xfrm>
            <a:off x="0" y="2234912"/>
            <a:ext cx="5248656" cy="282495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F4B2EA6-7D0D-A6D4-9BC3-E0DEB8C19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3" y="5059868"/>
            <a:ext cx="5184463" cy="172220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FF78042-325B-6CDE-FA31-2B392FA65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411" y="96808"/>
            <a:ext cx="5582429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7E182-7EDB-CFAC-9DFB-4DB3F427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1FE63E6-DE29-A17E-19ED-EE73C0DEE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8" y="228393"/>
            <a:ext cx="5706271" cy="366763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C05197B-684F-DDEC-651F-5DC2C621E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1" y="4028211"/>
            <a:ext cx="5753903" cy="232442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FF9177E-FAEF-D7E1-9082-1D2E26E20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716" y="141468"/>
            <a:ext cx="5410955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83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67234-B02B-5EB8-13B7-8A3A2F146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AA4E373-7848-6D2B-DED7-A5CAC827E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6" y="212592"/>
            <a:ext cx="5658640" cy="525853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E45F03B-8419-B3E1-C9DB-1138C3078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236" y="212592"/>
            <a:ext cx="5601482" cy="14194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871DD0-618C-4889-4EB3-082002D12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446" y="1555805"/>
            <a:ext cx="5611008" cy="128605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32ECA51-D2F2-732E-B03F-13AAD48712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841" y="2975228"/>
            <a:ext cx="5780218" cy="247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04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42817-4671-C221-8B00-7160CE979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61AC45A-7EC9-8655-976B-E82B1411F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3" y="138817"/>
            <a:ext cx="5193216" cy="315302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D848452-7D26-DEA5-65ED-669562F15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15" y="3291841"/>
            <a:ext cx="4482493" cy="198882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DE47E41-4A70-C80A-16A7-D46608B77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63" y="5280661"/>
            <a:ext cx="4745736" cy="83981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81F9F59-4639-D10F-5C79-FBEA9EAAE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6731" y="138817"/>
            <a:ext cx="5820587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6F7B2-39C5-B670-30B7-745820D39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2136AD0-89EB-DB0C-F6C6-81BC8D3C2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9" y="143850"/>
            <a:ext cx="5715798" cy="24006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D339D9D-97FE-0ECC-FEFD-1B503DF65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0" y="2544485"/>
            <a:ext cx="5772956" cy="3524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5F3468E-DFBD-A038-AA11-B70D5E884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441" y="125562"/>
            <a:ext cx="5792008" cy="156231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6C57753-F54A-76A9-271A-E1DE97060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954" y="1551437"/>
            <a:ext cx="5763429" cy="26578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D6F754C-79F4-E52B-660E-E802F963A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7691" y="4225261"/>
            <a:ext cx="5677692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57524-208D-D3CC-8C9E-F9D132EC3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099D03F-F090-238C-7B4B-23C25EA05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39" y="154794"/>
            <a:ext cx="5734850" cy="117173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1EAA083-EBB7-A7F8-00B6-5C722EDA7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" y="1326533"/>
            <a:ext cx="5687219" cy="3905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C6F4F9-DEE4-2052-7514-4552DE59C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20" y="1797114"/>
            <a:ext cx="5696745" cy="36295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81D1441-49EF-E8AE-F463-C40AC9433D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870" y="154794"/>
            <a:ext cx="5687219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45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9AF3E-9E26-2940-633F-397E3FB1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885744C-4140-7CAE-5603-F8DF6E9B5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0" y="123430"/>
            <a:ext cx="5172850" cy="45262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3EB48BE-31C0-7D40-9B37-88BF9A7E5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70" y="4739782"/>
            <a:ext cx="4770514" cy="199478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C0AA266-53FE-CB0A-09A8-AAC0A6C81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104" y="123430"/>
            <a:ext cx="5658640" cy="414395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0C7F1E5-D3FA-D085-9B81-63FF141C1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6104" y="4267383"/>
            <a:ext cx="5715798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6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2686D-2E14-DDD6-4506-14809429F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3429BAB-F952-4ADB-D033-CBE06C98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87" y="78472"/>
            <a:ext cx="5601482" cy="56586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FEBBCE1-3511-0F29-742B-08EB4EBC9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547" y="137160"/>
            <a:ext cx="5198095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7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5B35-47C0-E930-EB0E-0FFA13DCF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63E2E5B-362D-1021-5990-A74D8516D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92" y="0"/>
            <a:ext cx="5706271" cy="222916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2670BE0-FBAC-1584-C8A8-8AEC45ACF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0" y="2061892"/>
            <a:ext cx="5706271" cy="11431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23641EB-DF6A-27BD-83FE-774F8E50B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92" y="3205052"/>
            <a:ext cx="5668166" cy="133368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BCBB5BC-65F0-758F-E794-D9686358A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92" y="4445593"/>
            <a:ext cx="5753903" cy="151468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CB00B7C-C888-9FEC-F3AC-C23D2ABED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5138" y="142416"/>
            <a:ext cx="5725324" cy="65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44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1E1D0-C0BF-33CE-56FE-C26D737C1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5467362-39D8-83AD-89AF-62B58C19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54" y="130580"/>
            <a:ext cx="5725324" cy="420111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E5A2A0E-1A24-A0F6-1614-DDDFF15C0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85" y="4331691"/>
            <a:ext cx="5630061" cy="10574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C140E5-4686-5AF4-A18A-2AC2D4F71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53" y="5389114"/>
            <a:ext cx="5658640" cy="128605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049979C-2398-D343-DE45-B1352477E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65609"/>
            <a:ext cx="5734850" cy="175284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25ECCDD-6E59-B597-53B0-DA8BA8568A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5526" y="1645265"/>
            <a:ext cx="5725324" cy="117173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032937B-07C0-414D-A42A-48CC4DA360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6973" y="2693083"/>
            <a:ext cx="5572903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4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183AA-C5C6-B757-22CC-E45FD6754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4DD9879-15FC-983B-D23F-A1F3E0D38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78" y="165568"/>
            <a:ext cx="5725324" cy="454405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C6E875E-83C3-D807-628D-B7C349EF1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938" y="257750"/>
            <a:ext cx="5706271" cy="46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21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8</cp:revision>
  <dcterms:created xsi:type="dcterms:W3CDTF">2026-03-04T22:13:56Z</dcterms:created>
  <dcterms:modified xsi:type="dcterms:W3CDTF">2026-05-25T03:38:52Z</dcterms:modified>
</cp:coreProperties>
</file>