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7" r:id="rId15"/>
    <p:sldId id="274" r:id="rId16"/>
    <p:sldId id="276" r:id="rId17"/>
    <p:sldId id="275" r:id="rId18"/>
    <p:sldId id="278" r:id="rId19"/>
    <p:sldId id="279" r:id="rId20"/>
    <p:sldId id="280" r:id="rId21"/>
    <p:sldId id="281" r:id="rId22"/>
    <p:sldId id="283" r:id="rId23"/>
    <p:sldId id="284" r:id="rId24"/>
    <p:sldId id="285" r:id="rId25"/>
    <p:sldId id="282" r:id="rId26"/>
    <p:sldId id="286" r:id="rId27"/>
    <p:sldId id="287" r:id="rId28"/>
    <p:sldId id="288" r:id="rId29"/>
    <p:sldId id="289" r:id="rId30"/>
    <p:sldId id="290" r:id="rId31"/>
    <p:sldId id="291" r:id="rId3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ECACF0-4771-659D-DE7A-6A776574A8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5B226B6-64DB-FB98-E81B-C9A49B1E75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2EE2CF1-5E0B-AB15-7D5E-6EE3FD4CD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B88A388-0AC7-B203-D000-6C78997AD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BD7E5C8-C52C-D9A9-1F15-7C70638E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9983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B04487-C6F3-BDD8-3C42-4FCAA0711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6063996-E877-3495-A245-C17100A26C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C906AFD-38BD-99F8-AC96-E08A400A5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9671480-9508-0DD4-5389-063714BBE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B87289A-CC8B-F7B2-4903-D91405997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7151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0675609-4721-3D31-6E57-D4E51C500A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853842B-0667-1B6A-98B0-8911CADCEE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3E3B419-2560-0755-1D51-83038D32D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978C563-A756-8460-E5D2-83A072DC7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91CE699-4364-EF91-43C5-BA05C541A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8608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AF6729-774C-46EF-5EFA-CC821A3E0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6D49A05-F761-CBA6-4BFC-7C6133F6E8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923CD44-9023-9485-8705-BD8BE2798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FB997E1-35BD-62A1-3BE3-D9173E947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2A0C6A1-CA6E-F390-6897-4E8119E11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5609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31800F-F862-2F69-A240-8CDFE8CC6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04198CE-6A07-E8ED-6921-0C7C3273C4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68A58F6-FD74-CDC6-12E1-4691F1EBA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2173D92-0864-8C54-F744-FAFD31477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FFDED85-0E2A-CE40-733E-8C716C965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62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CE8165-D159-77FC-85C1-C7E8219BE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0D01FE1-4003-A181-D16B-9FA4616248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F6ABA7D-4499-71D9-13A7-8B6CD7E679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7716A65-D1EB-20F9-A8FA-03CBB76ED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78A243E-8BD4-AEEA-A258-5230B9991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11C1EE6-A926-2468-A70D-84E171F07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9824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7A06E-999B-3CB8-C723-0A8DEB66A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0DFF373-3569-9FBD-5D19-69E5B6A95F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B5F3EE3-7ED5-DEAB-7B7A-85339AC5AC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38BF8B5-05CB-B23F-83BD-E68C1C6AF7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C27D18B-E9BA-9498-1D8D-19C699B7A9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39FF2613-B9D4-F95A-EB3F-E6AA63DB6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E96DDC2-799D-D083-941F-F52EF1B89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62DF56E-EA23-57FE-D5F6-AC45568E7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6875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376ABD-9213-8ED2-B60F-E1F24B9B1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86E0024-D71C-453F-0765-45CF3910D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2C38FA4-CFDC-C8FE-D32B-DDF28B12C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EAD9FE7-211C-A8F3-AF2F-9C7D57480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687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C03F8D0-4121-6E64-5538-FBCAE40C4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F4716FD-71EF-DB7C-7637-C9723BAE7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9D2D7C7-D55D-88D6-F509-632045457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1285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0C9893-607C-761C-6443-E3ADAEC95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DD79F43-E65C-10AB-64C6-74DCA9C3B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870497E-F255-A6D0-17A6-2D3B4DB3B9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FCFFD49-EC6E-5CB0-9886-BE52984C2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166FC0A-9A2C-0E50-F52C-C6025EA3A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E0399DD-4426-B50D-460C-9C2F386BE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0697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D2D464-02F3-AF13-595A-2DABF64FD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6C1A5CE9-1AEA-864C-4F92-F00B806A6E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DAF3A22-1F96-0329-687C-1EA5A3499F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9AD8950-9C92-EE5D-C744-66DC6FA3E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3D966EE-4973-F492-40AF-E819DB0DA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76E7707-464A-9DC2-C061-493012F44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2587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0902744-B3F0-DAE4-8445-11700AE05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B52F62A-3102-F8ED-7618-24D620BEA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0AD1113-121A-713F-76F2-CF464BFB49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0B9F749-F87C-BE09-5E46-9EE9EA87FF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258FBE4-533C-64E3-C895-A813886C5A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1083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5E521-227E-F216-F598-89C779F94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BA6306A0-BECB-0ABB-1BD9-051361AF97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43" y="105878"/>
            <a:ext cx="5669147" cy="5285232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42AF6B93-B965-E1EE-CFB9-F509C9DF73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7511" y="0"/>
            <a:ext cx="5801535" cy="6725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781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39A414-F7C9-1ADD-CE62-66685A467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3484531-787C-D5BB-E488-57EEB4DFF9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81" y="76736"/>
            <a:ext cx="5669405" cy="559798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8581658E-3A85-A9F1-D2E7-4A8EACB1FE6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786"/>
          <a:stretch>
            <a:fillRect/>
          </a:stretch>
        </p:blipFill>
        <p:spPr>
          <a:xfrm>
            <a:off x="5852313" y="76736"/>
            <a:ext cx="5815431" cy="6768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800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642AD2-07F7-B037-418A-49ACA59EA1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E14C26D-7B3F-85BB-CB38-B3E95C232A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4102"/>
            <a:ext cx="6828061" cy="4931986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93832A49-1B2A-F811-CFC1-A3B9679E14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0628" y="206942"/>
            <a:ext cx="6174587" cy="5526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9919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5920E-D89E-A25D-5562-EC116F602A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5F12BA5-F7D0-F5D5-AB01-C8B1F6DEBA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78" y="0"/>
            <a:ext cx="6135829" cy="7496647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F9AA89E-60F0-4E45-3220-67490395D26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189" t="4134" r="189" b="5733"/>
          <a:stretch>
            <a:fillRect/>
          </a:stretch>
        </p:blipFill>
        <p:spPr>
          <a:xfrm>
            <a:off x="5841997" y="135398"/>
            <a:ext cx="5167379" cy="658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4646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B5EAD-4B65-E68D-30DB-929A5C5611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C71924E-05B6-6E8B-DD1F-194B047508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33" y="171350"/>
            <a:ext cx="5805173" cy="285531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D9D300CC-995D-3DBA-F17C-C463F4B0B4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32" y="2610679"/>
            <a:ext cx="5016453" cy="4247321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0661C58-F7DD-BC67-17ED-487D1BDA88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5709" y="0"/>
            <a:ext cx="56912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1801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F2874D-5F2F-6F4A-1972-F45C468D6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87E754F-4FD3-EB05-EC21-9F2D2406F7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526" y="109728"/>
            <a:ext cx="5427530" cy="3474719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9CA7B169-9081-0FEC-D1D0-6BFDAA364E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2225" y="109729"/>
            <a:ext cx="5582429" cy="6363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2372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9BE3D2-A1C1-C7C3-181B-7E9CB27D5D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1096974-CA07-DAC3-AA27-9ABE0A5862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864" y="185779"/>
            <a:ext cx="5132873" cy="1935629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555CF34D-A6AD-A415-139F-38B021AC61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4816" y="0"/>
            <a:ext cx="5753903" cy="6439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227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8A4AB-861D-91CE-DB5B-215CC3A9C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A3F5CCB-7566-4254-620E-6D428B0238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644" y="30235"/>
            <a:ext cx="4921227" cy="5392157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A159D1D-EABB-5B64-BF10-C5F9FAA5A2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4635" y="30235"/>
            <a:ext cx="6002485" cy="6968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280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6F0DC4-DA68-0D2C-051A-7BE637620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637150A-A9F6-630E-DE75-51E9DA89C4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65" y="82296"/>
            <a:ext cx="5234910" cy="685800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D8A5E25-80DC-FB91-E61E-70DA51A6DD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2035" y="0"/>
            <a:ext cx="5649113" cy="1190791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5C1C54F-229E-9A4A-B60A-9FCAE5706C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2034" y="1190791"/>
            <a:ext cx="5442789" cy="5578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1027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D9CF06C4-9259-F5C9-34F2-6A1D0AAAB7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02" y="114262"/>
            <a:ext cx="5878122" cy="498809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F1A6AC91-64C2-D4CF-0755-7353F2DBE2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8432" y="0"/>
            <a:ext cx="6156421" cy="3831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7734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536F9930-8D7E-71ED-949B-BE177D44E7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91" y="73090"/>
            <a:ext cx="5016305" cy="382514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03840B93-2971-AAF2-AD31-1497AB62E1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92" y="4290001"/>
            <a:ext cx="5251480" cy="77279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8ECFAC91-18DE-C07A-7A00-17E2AF9D0F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9782" y="0"/>
            <a:ext cx="5811061" cy="4124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564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8921F524-A50D-19EC-B307-A0C221E348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849166" cy="2810267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7BF738F5-0351-CFEF-E134-418AAEFE7A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881" y="3091874"/>
            <a:ext cx="5725324" cy="2734057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A176923B-20A9-1A9C-F8E3-004450A26D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5205" y="70799"/>
            <a:ext cx="5944430" cy="482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4640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54695C-D49A-6D25-BBC3-E2642240A6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07FC717-4068-0429-CC00-62697A362D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872" y="127251"/>
            <a:ext cx="4946744" cy="482976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F78D4F1F-49FF-D72F-AE47-4FC60C4D5E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3964" y="127251"/>
            <a:ext cx="5772956" cy="630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0765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8C9E6-8746-441D-6171-3691F58902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739DA33-19EE-154C-D5A7-6FD7BC86FA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890" y="150176"/>
            <a:ext cx="5534797" cy="528711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44C90E70-59A3-A52C-3A3B-6BFDC96FA1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5403" y="150176"/>
            <a:ext cx="4720922" cy="528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4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4799-EB46-7C8C-1EEA-7F2AD871D7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0CD74FF-FE17-2CC4-22AC-AA15422B43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116" y="198881"/>
            <a:ext cx="5734850" cy="632548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E500260-7E6A-A1BF-AB8A-125DB53CEE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98881"/>
            <a:ext cx="5715798" cy="623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6698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68E7B6-EB5C-8C72-506C-B6427C56B8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36E7137-45AF-A709-B729-5E8F3FB1A6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93" y="119015"/>
            <a:ext cx="4858927" cy="502244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6E43F3C1-3B7A-91A3-C261-2393FBAC38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3313" y="119015"/>
            <a:ext cx="6582694" cy="4867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9856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18C56-0203-F870-D612-94FE129F5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2BF67BC-9AC2-BAB3-8968-D341B41841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977" y="133368"/>
            <a:ext cx="5219958" cy="433804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FB8D8D01-B86D-74A8-4086-33463850C2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2391" y="133368"/>
            <a:ext cx="5829126" cy="5961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2586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BD4F90-CF19-9E2E-B444-BBD8E0E32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92881AE-58AF-15F7-A3AA-18FEB995B6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17" y="81531"/>
            <a:ext cx="5190536" cy="431673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F0953E5-4058-886B-1BEC-408F7C3587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7976" y="177784"/>
            <a:ext cx="5233003" cy="4596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0271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7D8038-ED72-DC53-057F-C1E83EA13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FA14FA8-69BA-4CE8-768E-36AF18BAE7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939" y="134754"/>
            <a:ext cx="4984282" cy="5505651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E1E91EC7-65B1-C30F-924F-85A8A2811E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7239" y="134753"/>
            <a:ext cx="4333035" cy="6472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2396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85DDE1-D29C-2F7A-56F3-0469105DFD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C703003-BC08-65AC-76D6-70E19CB49A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34" y="0"/>
            <a:ext cx="6044766" cy="685800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C76129C-F12C-6204-8074-6754A71054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0166" y="0"/>
            <a:ext cx="46070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1287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5D4DC1-B5DF-ECF9-393A-60FCF1385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19A4E52-6294-D0F2-60F4-81522405D3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98" y="0"/>
            <a:ext cx="5220268" cy="685800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5E795AD6-724A-CF3E-169E-27433DD34A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437" y="0"/>
            <a:ext cx="51380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7183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1F04A4-4595-4F46-08EF-94353F290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E1DA66F-9A38-BC00-1969-1A526E9107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333" y="0"/>
            <a:ext cx="4361632" cy="685800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FE45DD4B-7F6E-71CE-E284-281B13F455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7802" y="0"/>
            <a:ext cx="5973009" cy="659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733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5A2E2C-E519-5161-4B4F-BE828572A9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F6FA5A9-7953-3D66-DFF0-4B16952D61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1377"/>
            <a:ext cx="5675088" cy="265345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F836C7D9-21A1-E5E5-491E-C4D8BB6C82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5575" y="111377"/>
            <a:ext cx="5812664" cy="6746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6407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66DE4B-0C26-5F30-9714-E964392327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433C836-C05E-EC8A-54AB-786FF2D4E9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131" y="0"/>
            <a:ext cx="4620545" cy="685800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AEDDA1F4-D6B2-63CB-933C-84466374D1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0516" y="0"/>
            <a:ext cx="58916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5893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AAD4D6-F12B-ABFF-B93C-52BA6CF0E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E65B541-2C93-0896-D9A5-08E52D497C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68" y="0"/>
            <a:ext cx="5152931" cy="685800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0B3C3441-D59E-8BF6-6230-EC32D7F093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4007" y="77002"/>
            <a:ext cx="48678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8640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590B81-DED0-4A73-ACF7-C830157F38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86E315B-23F3-D9DF-C1D9-307F3B8294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28" y="141715"/>
            <a:ext cx="5611008" cy="5696745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9FC561FC-4772-2903-2BA7-F9192C0498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0733" y="141714"/>
            <a:ext cx="6113439" cy="293066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0ABF0F05-5275-C87F-D2D0-14970CB3D0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0733" y="2847903"/>
            <a:ext cx="6014868" cy="2990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904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077854-DB78-1F53-ADB2-AD7EF0E3C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FB17BC5-A90E-E7F0-71B8-E4D7851E85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88"/>
            <a:ext cx="6081427" cy="5385816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00FA4548-B542-46EE-61A9-7999739708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5" y="0"/>
            <a:ext cx="6457554" cy="365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4861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8BE6D-776F-4FDF-8981-B5E6786AB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6536543-0EC4-A805-101A-D05E179BF6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96903"/>
            <a:ext cx="5611164" cy="4317345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6B889CB-0F61-9599-EA75-50B5E3DEF9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1175" y="196903"/>
            <a:ext cx="5973009" cy="428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094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C2D76-6C10-8FDE-6B33-8E42B5BA6F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D9B1C5D-7B32-33A4-0A0D-D54FF31AD3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442" y="181454"/>
            <a:ext cx="5763429" cy="3896269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0AF2B702-8C20-4963-8977-709890CBB4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7287" y="0"/>
            <a:ext cx="51390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832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073E61-B135-5E12-928C-B98186E6C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92392360-74AC-8EB8-FFA9-62E02389E5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57" y="0"/>
            <a:ext cx="5643859" cy="685800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351F32D3-D08E-F6E8-68CB-1EAE395A07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6329" y="123251"/>
            <a:ext cx="6246322" cy="1147284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7A980D8D-FF18-38E4-EB70-5904B84591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6329" y="1154808"/>
            <a:ext cx="6098997" cy="346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1572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70AD5A-78E4-E76D-B6E6-02CD4FEE13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DCEFE31-1966-E88E-2A4B-E7DD9AE852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12" y="99308"/>
            <a:ext cx="7913512" cy="3969771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4F98D191-3826-953B-CA08-AF5A6A6856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6728" y="0"/>
            <a:ext cx="57804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7477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0</Words>
  <Application>Microsoft Office PowerPoint</Application>
  <PresentationFormat>Widescreen</PresentationFormat>
  <Paragraphs>0</Paragraphs>
  <Slides>31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31</vt:i4>
      </vt:variant>
    </vt:vector>
  </HeadingPairs>
  <TitlesOfParts>
    <vt:vector size="35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Felipe Fiani</dc:creator>
  <cp:lastModifiedBy>Felipe Fiani</cp:lastModifiedBy>
  <cp:revision>9</cp:revision>
  <dcterms:created xsi:type="dcterms:W3CDTF">2026-03-04T22:13:56Z</dcterms:created>
  <dcterms:modified xsi:type="dcterms:W3CDTF">2026-05-25T03:09:53Z</dcterms:modified>
</cp:coreProperties>
</file>