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3" r:id="rId13"/>
    <p:sldId id="274" r:id="rId14"/>
    <p:sldId id="272" r:id="rId15"/>
    <p:sldId id="275" r:id="rId16"/>
    <p:sldId id="276" r:id="rId17"/>
    <p:sldId id="277" r:id="rId18"/>
    <p:sldId id="278" r:id="rId19"/>
    <p:sldId id="279" r:id="rId20"/>
    <p:sldId id="280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7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ECACF0-4771-659D-DE7A-6A776574A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B226B6-64DB-FB98-E81B-C9A49B1E75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EE2CF1-5E0B-AB15-7D5E-6EE3FD4CD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88A388-0AC7-B203-D000-6C78997AD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D7E5C8-C52C-D9A9-1F15-7C70638E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9983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B04487-C6F3-BDD8-3C42-4FCAA071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6063996-E877-3495-A245-C17100A26C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906AFD-38BD-99F8-AC96-E08A400A5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671480-9508-0DD4-5389-063714BBE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87289A-CC8B-F7B2-4903-D91405997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7151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675609-4721-3D31-6E57-D4E51C500A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853842B-0667-1B6A-98B0-8911CADCE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E3B419-2560-0755-1D51-83038D32D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78C563-A756-8460-E5D2-83A072DC7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1CE699-4364-EF91-43C5-BA05C541A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608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AF6729-774C-46EF-5EFA-CC821A3E0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D49A05-F761-CBA6-4BFC-7C6133F6E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23CD44-9023-9485-8705-BD8BE2798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B997E1-35BD-62A1-3BE3-D9173E947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A0C6A1-CA6E-F390-6897-4E8119E11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609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1800F-F862-2F69-A240-8CDFE8CC6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04198CE-6A07-E8ED-6921-0C7C3273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8A58F6-FD74-CDC6-12E1-4691F1EBA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173D92-0864-8C54-F744-FAFD31477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FDED85-0E2A-CE40-733E-8C716C965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CE8165-D159-77FC-85C1-C7E8219BE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D01FE1-4003-A181-D16B-9FA4616248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F6ABA7D-4499-71D9-13A7-8B6CD7E67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716A65-D1EB-20F9-A8FA-03CBB76ED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8A243E-8BD4-AEEA-A258-5230B9991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11C1EE6-A926-2468-A70D-84E171F07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824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7A06E-999B-3CB8-C723-0A8DEB66A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0DFF373-3569-9FBD-5D19-69E5B6A95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B5F3EE3-7ED5-DEAB-7B7A-85339AC5AC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38BF8B5-05CB-B23F-83BD-E68C1C6AF7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27D18B-E9BA-9498-1D8D-19C699B7A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9FF2613-B9D4-F95A-EB3F-E6AA63DB6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E96DDC2-799D-D083-941F-F52EF1B89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62DF56E-EA23-57FE-D5F6-AC45568E7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87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376ABD-9213-8ED2-B60F-E1F24B9B1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86E0024-D71C-453F-0765-45CF3910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2C38FA4-CFDC-C8FE-D32B-DDF28B12C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AD9FE7-211C-A8F3-AF2F-9C7D57480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8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C03F8D0-4121-6E64-5538-FBCAE40C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F4716FD-71EF-DB7C-7637-C9723BAE7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D2D7C7-D55D-88D6-F509-632045457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285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0C9893-607C-761C-6443-E3ADAEC95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D79F43-E65C-10AB-64C6-74DCA9C3B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870497E-F255-A6D0-17A6-2D3B4DB3B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CFFD49-EC6E-5CB0-9886-BE52984C2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66FC0A-9A2C-0E50-F52C-C6025EA3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E0399DD-4426-B50D-460C-9C2F386BE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069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D2D464-02F3-AF13-595A-2DABF64FD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C1A5CE9-1AEA-864C-4F92-F00B806A6E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DAF3A22-1F96-0329-687C-1EA5A3499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9AD8950-9C92-EE5D-C744-66DC6FA3E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3D966EE-4973-F492-40AF-E819DB0DA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76E7707-464A-9DC2-C061-493012F44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58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0902744-B3F0-DAE4-8445-11700AE05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52F62A-3102-F8ED-7618-24D620BEA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AD1113-121A-713F-76F2-CF464BFB49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B9F749-F87C-BE09-5E46-9EE9EA87F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58FBE4-533C-64E3-C895-A813886C5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108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5E521-227E-F216-F598-89C779F9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BCB5EED-80D0-FED3-FBAC-6ED9AD641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668166" cy="377242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0AEF325-1616-5101-10CE-EF3FC5D7C0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72426"/>
            <a:ext cx="5601482" cy="151468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832B189-2F32-BDD0-5AE1-1D708C87F6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8166" y="0"/>
            <a:ext cx="5321759" cy="272380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E61259B-694E-0F20-DDB2-CD08C1AF38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3601" y="2723806"/>
            <a:ext cx="4894399" cy="400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78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76993-642B-0F12-30B3-6F15B9532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A6D2C72-EE78-49A6-53DE-F4167BACE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93" y="164175"/>
            <a:ext cx="5772956" cy="517279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6C9241D-051B-60F1-F7AC-AE1E479DD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5149" y="90804"/>
            <a:ext cx="5772956" cy="427732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D2E5E52-2F03-4188-A817-C9AEA2FEF2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5149" y="3809416"/>
            <a:ext cx="5772956" cy="208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325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E97AD-928F-0C13-B388-C0C35D3D8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4A090EB-B9CB-14AF-6DD9-27669933E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16" y="219672"/>
            <a:ext cx="5839640" cy="464884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B12541D-7870-0ED3-26EC-1EC7F40DC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6956" y="75253"/>
            <a:ext cx="5820587" cy="678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423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39FCF-FC57-D441-E39E-1A2923464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36FDE0A-A27A-BAE7-3398-5A2252EDE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118" y="157403"/>
            <a:ext cx="5763429" cy="536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576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ACCD3-3362-3E1B-6EA9-425139C98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64529D3-84ED-995E-E6A0-843CA27F0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85" y="111691"/>
            <a:ext cx="5534797" cy="435353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8B16A39-B45D-8EBD-B311-B93424076A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285" y="4465224"/>
            <a:ext cx="5515745" cy="171473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32A1CD4-0703-5735-2CC0-BB1D1CAA9C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4212" y="111691"/>
            <a:ext cx="5677692" cy="370574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68409A9-22CE-4DE3-13B3-4CE5F4114E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4212" y="3703653"/>
            <a:ext cx="5868219" cy="271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499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B3B9D-866F-0DA3-49D8-DF204F8B3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9204B72-6FD5-8C6B-EA7C-CDF6A32AF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661" y="113698"/>
            <a:ext cx="5792008" cy="202910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2E2849E-7F44-96CE-9B01-BDFFC0A26A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311" y="2142806"/>
            <a:ext cx="5630061" cy="303889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F842E3B-CEB2-3870-107F-6C51264DCF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830" y="113698"/>
            <a:ext cx="5830114" cy="479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884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945D9-C6EC-2E82-6D06-5ACAFFE53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224FC29-3E65-717B-DFFA-52CD77E5A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43" y="0"/>
            <a:ext cx="5811061" cy="514421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6BD0F68-8832-A811-9533-EF3872DEC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4704" y="118596"/>
            <a:ext cx="5725324" cy="447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241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58ED5-6E67-AA0C-3373-A6CCD6C2F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9421851-01D9-F155-C739-C8DC27F00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67" y="86737"/>
            <a:ext cx="4858428" cy="310558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FF6FEFA-E635-334D-4768-EC4245F68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167" y="3274267"/>
            <a:ext cx="5565507" cy="257592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A311801-31DA-F856-1A77-F5A97F899B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3147" y="171254"/>
            <a:ext cx="5715798" cy="500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1685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9A959-11EF-14E1-A65B-A05B1FCFB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3E2BC16-AEDF-7827-C9A8-E7DAF8E5F5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170" y="117066"/>
            <a:ext cx="5725324" cy="438211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26818F7-91B3-42BE-0CCB-66D16CFEF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7066"/>
            <a:ext cx="5553850" cy="378195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862C6EA-0400-C147-6008-52FDF9F240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10" y="3899019"/>
            <a:ext cx="5401429" cy="200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782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D89D1-C2B1-2AEE-5B73-D86D57627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6D38A96-9426-787B-AFBE-1AC5F1551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38" y="27039"/>
            <a:ext cx="5792008" cy="610637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4AADFF6-2350-1088-7844-ACFFCAE1A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2507" y="149534"/>
            <a:ext cx="5877745" cy="364858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CFECC95-B634-1391-721A-F746DF7715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2507" y="3798118"/>
            <a:ext cx="5801535" cy="230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36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05EBD-8EF1-47BF-A866-200CD45BC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5FBB64B-F54A-6262-9844-27ACA4301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37" y="129780"/>
            <a:ext cx="5696745" cy="272453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55190EF-31F4-0E30-DE88-61C7D98121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37" y="2859775"/>
            <a:ext cx="4726335" cy="386844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EACC917C-19E3-1423-0DEB-2E9D3489FF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7882" y="0"/>
            <a:ext cx="5706271" cy="3667637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5ABBCC61-2A70-EC54-3F8B-9682F62C4E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7882" y="3797417"/>
            <a:ext cx="5753903" cy="143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476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99E15-E7FF-D415-5103-F9A2FF8C6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505C5A2-B95F-825A-FFFE-1A5FBB692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16" y="116017"/>
            <a:ext cx="5639587" cy="401058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FE47162-6FDF-4C42-CAEA-70CD945CC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16" y="4126602"/>
            <a:ext cx="4925276" cy="273431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5F3EFEC-162A-51B2-B98A-CB468D706E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9303" y="116017"/>
            <a:ext cx="5858693" cy="638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012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C0C23-08F9-276E-EBA3-5D7CA3990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0561BAC-6788-3DE4-5B8E-FF91F2AE6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11" y="69086"/>
            <a:ext cx="5734850" cy="506800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435EE2F-FEA1-A0C7-2BC3-4C46F221B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5761" y="69086"/>
            <a:ext cx="5725324" cy="392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07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3FCD8-3338-BD5D-7AC8-0F681263C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A387A04-A9D5-2C1C-470F-23D7E7128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58" y="-19664"/>
            <a:ext cx="5792008" cy="518232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F50E2EA-D87E-FBED-D626-ECB77A17D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3166" y="94917"/>
            <a:ext cx="5687219" cy="320084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5EE05D0-DBB9-C213-D7F4-07E4E4C043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295764"/>
            <a:ext cx="5620534" cy="81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229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F89DC-F42E-18DA-DC0E-8CF02C787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FF8A976-9E66-765B-6D54-BC13029FD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34903" cy="499179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123D99D-35CF-27FF-72F2-AE4647350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3678" y="172125"/>
            <a:ext cx="5696745" cy="352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938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83884-15FA-A8CE-781C-97B6B668D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E7D92E8-8542-23EF-2B23-C38AFE146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94" y="112699"/>
            <a:ext cx="5668166" cy="533474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3227AFF-DED0-99FA-D040-B5492D79B5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3760" y="112699"/>
            <a:ext cx="5696745" cy="559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80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F7647-1F3A-42EF-C91F-999004B96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798BB79-EB37-809C-8A7B-717F1DC18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59" y="106928"/>
            <a:ext cx="5668166" cy="436305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ADBB7DF-E1A8-0E04-FDAA-24DEE47EF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59" y="4469987"/>
            <a:ext cx="5715798" cy="89547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1232E4C-919A-92CD-30AB-5F0BE26EB7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838" y="5365462"/>
            <a:ext cx="5611008" cy="76210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E52BDF9-F320-7E4F-3A46-527AA986BF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0354" y="106928"/>
            <a:ext cx="5677692" cy="650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666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BFB12-80E1-042D-3414-0A6881734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7FF4948-A285-7070-B0FF-2BDE18E8D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85" y="91759"/>
            <a:ext cx="5734850" cy="158137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B89CF5E-BAAD-280A-7202-DF4CC93B87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85" y="1673130"/>
            <a:ext cx="5582429" cy="255305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27DB01D-C8D9-FCEA-5E4A-027282BF2A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294" y="148917"/>
            <a:ext cx="5782482" cy="407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393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5E18F-1DEE-94C6-C1C8-4411FF277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B67F120-65DF-0624-1D53-F61343DC4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33" y="0"/>
            <a:ext cx="5686894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F05BF37-A73E-7586-509D-0AAD91EDE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3627" y="86997"/>
            <a:ext cx="5715798" cy="159089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43EC336-7FA8-1901-2250-167CE00BF5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2206" y="1549301"/>
            <a:ext cx="5658640" cy="509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715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77AD2-C0F6-86D6-4977-D38A7EDB2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618F8BD-C0E0-7831-46B5-6FFC6D427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04" y="90455"/>
            <a:ext cx="5715798" cy="486795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FC353EF-74A4-D5DE-D7AD-0EBB417D6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604" y="5096422"/>
            <a:ext cx="5687219" cy="97168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5168570-26F8-74F2-AFE1-C049B0721A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0856" y="90455"/>
            <a:ext cx="5677692" cy="371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2156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Office PowerPoint</Application>
  <PresentationFormat>Widescreen</PresentationFormat>
  <Paragraphs>0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4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Felipe Fiani</dc:creator>
  <cp:lastModifiedBy>Felipe Fiani</cp:lastModifiedBy>
  <cp:revision>6</cp:revision>
  <dcterms:created xsi:type="dcterms:W3CDTF">2026-03-04T22:13:56Z</dcterms:created>
  <dcterms:modified xsi:type="dcterms:W3CDTF">2026-03-04T23:12:06Z</dcterms:modified>
</cp:coreProperties>
</file>