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AAD24-11F9-20A2-2F4F-47C91C270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F2B81F-60AB-3109-2514-AD35C876CD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6A5A8C-25C8-7D19-0B48-3A5D4C6E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23A0CB-7510-BD0C-BEC1-3B667D08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779D29-BEEA-BA96-57A0-DA813C6EC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00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F65421-0FFD-D530-4AC1-18793A959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4DC974-E81B-A09B-388C-543EABAA8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81DE91-DC0F-30F1-D712-A174587BD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089F72-7BFF-0971-E8C0-F8AFEC5F1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447E32-8483-D364-4662-7BCB0E3A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62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810671F-66C2-40B2-E4A0-E7AB0161E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526B0BD-A2A2-A9EE-4C52-88F086985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18D000-7EE1-4F77-81F2-BC0E48FD1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AFBF7A-18C1-85F6-0D29-9E448C7FA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B4FBB3-0BE4-F93F-4928-AD7EC889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0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53500C-4D91-878A-B5B8-DFB981DCB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7B2602-06CF-CE8F-1041-F94B70A0B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66FB3D-E720-FBFC-BB5C-6F0DE711C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D970A9-639F-AE6B-35C2-C75893864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713851-574C-8899-75BE-FD7407B09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678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80EC5B-F474-AEF8-8CC9-A577980E1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FE411AA-2320-CFEF-97FF-B8D150EC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2AE76B-C8B1-10B2-6E7A-08BC5C889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2F4C04-11CE-9594-6DBC-6DFC80FD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DDA20F-ACAB-1937-C1EE-20F0E392A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124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8742C0-000E-D460-8035-183F2D2C0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580D93-34BA-E7D8-CA0D-83DAEDB70A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585F0A-41F4-37ED-FC7A-4FA0BD9FC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62E3B98-5003-7714-DCD8-4F4C2F19C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31F1AC-033C-BB62-8D50-CEEDC720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5C42F33-E4DE-2B94-FC12-414E32BA3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0099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441A8-6148-9AC5-3D88-40C0C716E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FFCB2D-E181-D828-C7B3-FB30A0BE3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686B9B3-7CC4-1AE2-1148-A89A355582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A63700A-9778-6976-1EC7-47BA3BBE3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CE7C735-1BC9-90F2-3411-D1564D36A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53C0234-5942-D7BB-42F5-55CBA7FD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B092736-12DF-CA5D-01B5-32A4FC01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3544FAF-98CD-BA2A-1311-F8764D2DF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153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840225-A5E3-824E-97BE-6BDF672EB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E36A1BD-A05D-36DD-EAB6-65A853EEA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EC60180-2DF6-3004-15D8-606D14E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5C1A394-8AD2-AD06-7CB0-A8E6D16B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968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EA89A3-7E3A-3184-3994-92EA647D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50BECB4-F1D1-A423-8693-AEF0C537D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7EB41A-5F07-7506-93A0-FBDAEA55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549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54415B-F05A-C107-732A-28BB415DE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4B19F3-0C2A-18C3-5BEF-D45E4D7E8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9F2BB0-3E75-0FC1-0E76-86389AD00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0EBBB48-7099-933B-B8F3-7F69A07F0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1EFB34-F698-F8F3-B05C-0F0ACB9A3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4C2A8F-2CC7-0311-E874-43C701EDC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35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29D421-9A70-5FB1-C05F-E11313EC2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B09D16B-A312-47C4-DE58-428B50E7EA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44B78FF-DA4A-874E-C417-C40BC63B0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AB56550-F1A7-61AB-717D-F64ED241E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0F8E63-C60C-C5FB-9BEE-47EFA88B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0D9D6E-6128-0D70-738F-B93DA61CF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2611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D2051D8-C3A6-75B7-A207-1D60B3855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66A278-F1C6-F2B7-4E27-4C5A7AD2C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AD0D1D-F997-BF3B-4B7F-7F519C91D6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6D61D0-787F-47F3-8A28-BD9A2A3B711A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C62DAF-D534-8336-CBB1-1F465C299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97AEF2-2CD6-5E0B-E249-225C8913C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79A665-1942-49A6-AA80-183C070D5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801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731E101-91A6-52CE-EAF6-A7F43B5D0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32" y="0"/>
            <a:ext cx="4545232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C124511-9090-06C4-E548-E8B779194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74" y="109728"/>
            <a:ext cx="4297190" cy="503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02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4C90E-B732-D8EC-A744-BBA9831EC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DB82CCC-D594-C9C0-DFFB-A7A936C1B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55" y="0"/>
            <a:ext cx="5192089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4C5DAE6-04FA-0D15-8211-AE10BDB89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950" y="109360"/>
            <a:ext cx="5191850" cy="254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78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D736509-949A-7343-9448-4FD175AE6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96" y="0"/>
            <a:ext cx="4502257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AC4563D-3FD0-962B-B08E-6C07A3D67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506" y="0"/>
            <a:ext cx="4611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19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462425D-A60D-E2B2-25FE-0930F6BCBC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722"/>
          <a:stretch>
            <a:fillRect/>
          </a:stretch>
        </p:blipFill>
        <p:spPr>
          <a:xfrm>
            <a:off x="0" y="0"/>
            <a:ext cx="5026897" cy="65341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7278077-35D9-DA62-3008-64AA30683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2595" y="0"/>
            <a:ext cx="51092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4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8C5A0B2-F65E-A253-1A0E-EBF47D8FB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67" y="133080"/>
            <a:ext cx="5487166" cy="38676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87C1F8F-A77F-E6C6-3A95-129BF9A52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397" y="133080"/>
            <a:ext cx="5591955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182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AC1E712-3E64-E033-7AB4-EEA6CAB1B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93" y="0"/>
            <a:ext cx="5234214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9209443-711C-6C06-0B43-E76AC503D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37" y="0"/>
            <a:ext cx="5563376" cy="29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7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53E455F-AC59-FE3B-3FBF-0EE370464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96233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AB2902E-D64E-DA7C-C3EB-D0EE70B77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233" y="0"/>
            <a:ext cx="5182323" cy="33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88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EA6C4A5-44AC-CCA6-0809-D9C6F0B60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18" y="0"/>
            <a:ext cx="5469963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4015213-802B-B7F0-2797-D61E44C90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281" y="0"/>
            <a:ext cx="4227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8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CA24A-31A4-7EF7-D03F-D2155053A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60B85B3-0884-A7EA-3D2A-376E0F9EA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47" y="0"/>
            <a:ext cx="5380755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3EA99BF-3FC8-072A-3DA7-60D6A72E4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200" y="2271551"/>
            <a:ext cx="3400900" cy="23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97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301F4-A8C7-4FCF-5FC0-FA2DEB23D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5726B19-D241-35A0-BAFE-2AFF4C8E4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38" y="194840"/>
            <a:ext cx="5725324" cy="604921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8AA0AB6-ADB2-98CA-9259-5DDE60BAD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45" y="271065"/>
            <a:ext cx="5449060" cy="568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39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1</cp:revision>
  <dcterms:created xsi:type="dcterms:W3CDTF">2026-08-05T00:15:26Z</dcterms:created>
  <dcterms:modified xsi:type="dcterms:W3CDTF">2026-08-05T00:22:30Z</dcterms:modified>
</cp:coreProperties>
</file>