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9" r:id="rId5"/>
    <p:sldId id="274" r:id="rId6"/>
    <p:sldId id="275" r:id="rId7"/>
    <p:sldId id="276" r:id="rId8"/>
    <p:sldId id="277" r:id="rId9"/>
    <p:sldId id="278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CACF0-4771-659D-DE7A-6A776574A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B226B6-64DB-FB98-E81B-C9A49B1E7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EE2CF1-5E0B-AB15-7D5E-6EE3FD4CD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88A388-0AC7-B203-D000-6C78997AD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D7E5C8-C52C-D9A9-1F15-7C70638E9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983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F6729-774C-46EF-5EFA-CC821A3E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D49A05-F761-CBA6-4BFC-7C6133F6E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23CD44-9023-9485-8705-BD8BE2798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B997E1-35BD-62A1-3BE3-D9173E94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A0C6A1-CA6E-F390-6897-4E8119E1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609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1800F-F862-2F69-A240-8CDFE8CC6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4198CE-6A07-E8ED-6921-0C7C3273C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8A58F6-FD74-CDC6-12E1-4691F1EBA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173D92-0864-8C54-F744-FAFD3147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FDED85-0E2A-CE40-733E-8C716C96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E8165-D159-77FC-85C1-C7E8219BE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D01FE1-4003-A181-D16B-9FA461624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6ABA7D-4499-71D9-13A7-8B6CD7E67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716A65-D1EB-20F9-A8FA-03CBB76ED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8A243E-8BD4-AEEA-A258-5230B9991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1C1EE6-A926-2468-A70D-84E171F07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824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7A06E-999B-3CB8-C723-0A8DEB66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DFF373-3569-9FBD-5D19-69E5B6A9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5F3EE3-7ED5-DEAB-7B7A-85339AC5A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8BF8B5-05CB-B23F-83BD-E68C1C6AF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27D18B-E9BA-9498-1D8D-19C699B7A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9FF2613-B9D4-F95A-EB3F-E6AA63DB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E96DDC2-799D-D083-941F-F52EF1B8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62DF56E-EA23-57FE-D5F6-AC45568E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87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376ABD-9213-8ED2-B60F-E1F24B9B1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6E0024-D71C-453F-0765-45CF3910D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2C38FA4-CFDC-C8FE-D32B-DDF28B12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EAD9FE7-211C-A8F3-AF2F-9C7D5748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8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C03F8D0-4121-6E64-5538-FBCAE40C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4716FD-71EF-DB7C-7637-C9723BAE7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D2D7C7-D55D-88D6-F509-63204545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285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0C9893-607C-761C-6443-E3ADAEC9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D79F43-E65C-10AB-64C6-74DCA9C3B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870497E-F255-A6D0-17A6-2D3B4DB3B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CFFD49-EC6E-5CB0-9886-BE52984C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66FC0A-9A2C-0E50-F52C-C6025EA3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0399DD-4426-B50D-460C-9C2F386BE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069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2D464-02F3-AF13-595A-2DABF64F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1A5CE9-1AEA-864C-4F92-F00B806A6E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AF3A22-1F96-0329-687C-1EA5A3499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AD8950-9C92-EE5D-C744-66DC6FA3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D966EE-4973-F492-40AF-E819DB0DA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6E7707-464A-9DC2-C061-493012F4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58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04487-C6F3-BDD8-3C42-4FCAA071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6063996-E877-3495-A245-C17100A26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906AFD-38BD-99F8-AC96-E08A400A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671480-9508-0DD4-5389-063714BB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87289A-CC8B-F7B2-4903-D9140599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151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675609-4721-3D31-6E57-D4E51C500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53842B-0667-1B6A-98B0-8911CADCE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E3B419-2560-0755-1D51-83038D32D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78C563-A756-8460-E5D2-83A072DC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1CE699-4364-EF91-43C5-BA05C541A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60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902744-B3F0-DAE4-8445-11700AE0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52F62A-3102-F8ED-7618-24D620BEA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AD1113-121A-713F-76F2-CF464BFB4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F2520C-0F71-417A-AD17-F462381E98BB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B9F749-F87C-BE09-5E46-9EE9EA87F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58FBE4-533C-64E3-C895-A813886C5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FF7591-F8BB-40A3-BC05-63F7BFD11F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08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3D899-C81F-3788-2006-C1A3EF05B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3FD538-A63C-469A-0626-CE6EFE2D4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98259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3A10897-C338-FCA4-E2C2-C05663DF2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16" y="0"/>
            <a:ext cx="5753903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83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B100-08F2-C7B4-9487-BE1745915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D697D67-5CDB-CA5D-8CD0-52BB87F9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"/>
            <a:ext cx="5197369" cy="662025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E47E9CD-4C77-F825-854E-9B311670B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131" y="0"/>
            <a:ext cx="3913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9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B33B4-6213-5876-9402-30594D8FB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764C5AC-1E06-4BBF-9994-350F43B0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68" y="173736"/>
            <a:ext cx="4771804" cy="23270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FC8112C-964C-B504-21C4-14640D7BC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8" y="2229845"/>
            <a:ext cx="5053650" cy="39880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134C7E5-FE78-2F37-D4D5-DA493774F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301" y="173736"/>
            <a:ext cx="4828717" cy="622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6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BB632-FF1E-DC20-3E16-ED6CF422E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23171F-BE01-360C-40F3-0AE0DA05A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3" y="56679"/>
            <a:ext cx="4674566" cy="274427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D649ECF-9949-D4B0-3962-DA14EC60E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1819"/>
            <a:ext cx="4951163" cy="379073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1699BE3-30E2-8AAF-553F-A81940CC0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677" y="56679"/>
            <a:ext cx="5715798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6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A5780-2EEB-D4FB-C9DD-9EFE49569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2538BB-E061-839C-E2BF-05C872CA4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55" y="180794"/>
            <a:ext cx="6109722" cy="309179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4A4025A-652D-DF11-10D1-EA8449D55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33838"/>
            <a:ext cx="5982535" cy="34009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FD46B08-4870-BF8B-3335-0BE6A4489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939" y="141964"/>
            <a:ext cx="4901159" cy="626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80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E5761-887D-F545-431C-3371BEA83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D4607A-34EF-5B82-3615-5763769E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70" y="119322"/>
            <a:ext cx="5944430" cy="490606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637E3F6-30E0-2BFC-BC7C-466D1D161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86" y="4915445"/>
            <a:ext cx="5896798" cy="80021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A6CF5A6-727C-EB3F-755A-42C73B93C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84" y="196903"/>
            <a:ext cx="5973009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5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7C2A6-79A7-A992-4BC6-6E921676B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311D75-4B87-766B-9793-EBDC12320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47" y="358893"/>
            <a:ext cx="5201376" cy="284837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F7CFB6F-54C6-3F2C-F5C2-8DBCE03D3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124" y="144551"/>
            <a:ext cx="6020640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20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60C61-DB3A-D83E-9349-C70B5BCC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DC54A8-F2C3-299F-90FC-1785D67C2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357"/>
            <a:ext cx="5687219" cy="29626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3A047A3-BEF3-89AF-DCD3-84D177E76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1" y="3001870"/>
            <a:ext cx="5915851" cy="301032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FBDEE54-4317-B5D5-09C7-336FC495E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660" y="93846"/>
            <a:ext cx="5598136" cy="66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75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AC8E7-E902-0156-6357-4004F531C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1B94FE-DF44-6FAA-03D1-A58A58390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5" y="159406"/>
            <a:ext cx="4105848" cy="521090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5F14D79-326C-D1D4-2A67-67C0FC860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773" y="0"/>
            <a:ext cx="5915851" cy="652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5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610E-FF46-11CA-25A8-F1207ECC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2F6D27-E8A1-3B44-E56D-B83AAC9B5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4" y="127293"/>
            <a:ext cx="5858693" cy="27340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316A3A7-EFC7-30E1-6283-DC6756A1D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3" y="3021149"/>
            <a:ext cx="5820587" cy="11622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525F0C8-5389-4C27-7908-69A9C8D4E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13" y="4177651"/>
            <a:ext cx="5410955" cy="255305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A6B7989-DA0D-8D05-DEF5-E8EE8DA88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789" y="127293"/>
            <a:ext cx="5896798" cy="44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07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D1E23-A507-B977-5B56-68D19EF26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AC6673D-BBFF-31DA-4279-6BA73600D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2" y="283836"/>
            <a:ext cx="5915851" cy="25149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C7E63C5-D076-127F-7C8C-0FF4C0F14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74" y="3034450"/>
            <a:ext cx="5725324" cy="290553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681D46B-039A-7468-AFB8-6F6E4A3AC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903" y="194477"/>
            <a:ext cx="5839640" cy="306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13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7072A-C0AA-D7AE-B3AB-B9A5ED90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9CA7A08-CA9D-929F-6032-597227772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73736"/>
            <a:ext cx="4344769" cy="62362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71465F0-A9AC-A3A7-E14A-D72F25D31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854" y="173736"/>
            <a:ext cx="5209363" cy="623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3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777DF-2D77-0AC0-B545-3E7BD125C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37BD4C8-7781-5E2C-7AE6-213E71F4D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0" y="1"/>
            <a:ext cx="4780408" cy="46360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CBE9C3E-C1F1-5EAE-4063-27D6C48CB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688" y="118872"/>
            <a:ext cx="5012149" cy="64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68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776A-E1B4-39B0-1EDD-2A386FCF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3C07F2-419B-00B6-58F6-385AC92A8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86" y="181956"/>
            <a:ext cx="5830114" cy="232442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8EFB8FE-28DF-F202-9BAE-97FC4DA2B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384" y="963015"/>
            <a:ext cx="5205274" cy="57684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B4FF03C-83D7-4B5A-62AD-F26E9275D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03" y="190525"/>
            <a:ext cx="6039693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10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643C5-F2A1-0170-A611-CB523BF3D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F7BEA6-AA94-1B18-11F1-4033915BF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81" y="75732"/>
            <a:ext cx="5868219" cy="670653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10EF81-763D-7ADA-FC37-FD2805BB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885" y="181398"/>
            <a:ext cx="5353797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40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FBD5F-4E99-518C-47EC-B87B26EF2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C18313-5121-E2E6-77FF-056C9AD18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5" y="0"/>
            <a:ext cx="5034864" cy="652881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55D6C11-EFD0-61F9-F893-A685E40E3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004" y="0"/>
            <a:ext cx="4933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7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4D69A-F894-372A-49BA-12F8EC17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ACA26E-2A5D-0C8D-CFE5-F53CC43F4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94" y="0"/>
            <a:ext cx="4340011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DFADD6E-7E83-92E5-3049-C520CAC9D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210" y="82296"/>
            <a:ext cx="513629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92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D164D-6B6B-D702-9DA9-51D4D6878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30882D-9C8C-F348-550A-3F5252B74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67" y="64009"/>
            <a:ext cx="4112382" cy="323697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6814AE-7A95-6FBE-7AFF-32DDF57ED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67" y="3429000"/>
            <a:ext cx="3960521" cy="327454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9A7AC34-6535-8255-8463-E161A7061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740" y="192024"/>
            <a:ext cx="4126347" cy="45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7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65A60-28A2-D32E-0169-BF6E6153C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38735A-FACD-C846-5DAC-6E1E80027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53" y="145953"/>
            <a:ext cx="4085345" cy="34293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6509D1-E2A0-9287-6627-4C95B23D6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963" y="232598"/>
            <a:ext cx="4586901" cy="416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18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B9672-322B-9F99-1821-FBEA070C7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BFF8BC-FF9B-922C-D92F-534CB12AE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24" y="113933"/>
            <a:ext cx="4970622" cy="44397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523B29C-0D13-CB5B-680E-B524BAC7F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002" y="0"/>
            <a:ext cx="5895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E0304-AD78-7510-38A5-6C1CBE079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4B6BC1C-EADD-B213-1A99-28F5C4B2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31" y="92545"/>
            <a:ext cx="4575045" cy="36016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8366337-4FC3-FE8D-A0ED-AAFDF6F51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31" y="3824014"/>
            <a:ext cx="4309882" cy="294144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8A7E311-C4FC-913B-FA0E-449215896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252" y="92545"/>
            <a:ext cx="5982535" cy="66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46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64581-AE78-E013-C87A-762632C59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3AF1E3-9CFA-E678-49D1-0D7BCB9B0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98" y="147196"/>
            <a:ext cx="3937775" cy="241636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92A82DE-17C3-849D-9083-270C84E80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98" y="2585537"/>
            <a:ext cx="4502985" cy="412526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4934A16-B088-6C1C-F47A-B298D718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599" y="156340"/>
            <a:ext cx="5225117" cy="278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14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74E7-FC4E-46D2-43AF-EBCEC8B87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157C89-675C-8FE1-71AE-237484ED9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1" y="187452"/>
            <a:ext cx="4615599" cy="648309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C4FF492-1269-9444-2117-69278F991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73" y="187453"/>
            <a:ext cx="4888479" cy="42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35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2EE66-5844-56C4-890D-EA376F8F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C6B2E4-2DC6-BFCE-B8E9-FBAE2ACFB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6" y="182880"/>
            <a:ext cx="5314437" cy="620877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604B63E-2E53-3504-2101-09AB5C4AD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591" y="182880"/>
            <a:ext cx="5734850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04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55EF0-EA87-8406-94A6-59B6DFA1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C348F3-9D68-D6C5-FBD8-69DD582EB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90" y="76369"/>
            <a:ext cx="5772956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78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Fiani</dc:creator>
  <cp:lastModifiedBy>Felipe Fiani</cp:lastModifiedBy>
  <cp:revision>9</cp:revision>
  <dcterms:created xsi:type="dcterms:W3CDTF">2026-03-04T22:13:56Z</dcterms:created>
  <dcterms:modified xsi:type="dcterms:W3CDTF">2026-09-14T02:00:12Z</dcterms:modified>
</cp:coreProperties>
</file>